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7" r:id="rId2"/>
    <p:sldId id="259" r:id="rId3"/>
    <p:sldId id="261" r:id="rId4"/>
    <p:sldId id="262" r:id="rId5"/>
    <p:sldId id="263" r:id="rId6"/>
    <p:sldId id="268" r:id="rId7"/>
    <p:sldId id="271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00"/>
    <a:srgbClr val="66CCFF"/>
    <a:srgbClr val="00FFFF"/>
    <a:srgbClr val="660066"/>
    <a:srgbClr val="800080"/>
    <a:srgbClr val="FF0066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17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7B722-AA29-42AE-B1D3-F999ADB75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C171B-EE32-4519-8A2B-76D609E4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0A3F-68D9-4CF1-BF1D-A42689907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59A2-4158-4162-B4B2-03B3A6A38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4A99-9BCC-4144-8CEA-5F63B13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E514-EDE1-4E69-B0C8-FFB1D0531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F942-2EFF-424D-90BB-C0548E40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1BE8-CB5E-4BE6-8CDD-886D9EB2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1EFD7-E551-4EEB-BABF-9D7B347C7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389E-C71B-4180-BAB0-C947E34D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C06C-7F88-4FE0-8B2F-6C157903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5FCE-DC83-416F-9163-61AEF3854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3B38CF-7D6B-46A7-BCA3-C27F132D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gi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jpeg"/><Relationship Id="rId11" Type="http://schemas.openxmlformats.org/officeDocument/2006/relationships/image" Target="../media/image15.gif"/><Relationship Id="rId5" Type="http://schemas.openxmlformats.org/officeDocument/2006/relationships/image" Target="../media/image11.gif"/><Relationship Id="rId10" Type="http://schemas.openxmlformats.org/officeDocument/2006/relationships/image" Target="../media/image14.gif"/><Relationship Id="rId4" Type="http://schemas.openxmlformats.org/officeDocument/2006/relationships/image" Target="../media/image10.gif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OBILE\effect\dingdong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705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/>
                <a:cs typeface="Arial"/>
              </a:rPr>
              <a:t>MỸ THUẬT – LỚP 5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VẼ TRANG TRÍ ĐỐI XỨNG QUA TRỤC</a:t>
            </a:r>
          </a:p>
        </p:txBody>
      </p:sp>
      <p:pic>
        <p:nvPicPr>
          <p:cNvPr id="4105" name="Picture 9" descr="Ball-05-ju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Star-10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1"/>
          <p:cNvSpPr txBox="1">
            <a:spLocks noChangeArrowheads="1"/>
          </p:cNvSpPr>
          <p:nvPr/>
        </p:nvSpPr>
        <p:spPr bwMode="auto">
          <a:xfrm>
            <a:off x="762000" y="1371600"/>
            <a:ext cx="3886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381000" y="4267200"/>
            <a:ext cx="8382000" cy="1905000"/>
            <a:chOff x="258" y="2391"/>
            <a:chExt cx="5289" cy="1065"/>
          </a:xfrm>
        </p:grpSpPr>
        <p:grpSp>
          <p:nvGrpSpPr>
            <p:cNvPr id="6159" name="Group 151"/>
            <p:cNvGrpSpPr>
              <a:grpSpLocks/>
            </p:cNvGrpSpPr>
            <p:nvPr/>
          </p:nvGrpSpPr>
          <p:grpSpPr bwMode="auto">
            <a:xfrm>
              <a:off x="258" y="2391"/>
              <a:ext cx="5289" cy="1065"/>
              <a:chOff x="240" y="2151"/>
              <a:chExt cx="5289" cy="1065"/>
            </a:xfrm>
          </p:grpSpPr>
          <p:grpSp>
            <p:nvGrpSpPr>
              <p:cNvPr id="6230" name="Group 152"/>
              <p:cNvGrpSpPr>
                <a:grpSpLocks/>
              </p:cNvGrpSpPr>
              <p:nvPr/>
            </p:nvGrpSpPr>
            <p:grpSpPr bwMode="auto">
              <a:xfrm>
                <a:off x="240" y="2151"/>
                <a:ext cx="5289" cy="1065"/>
                <a:chOff x="279" y="1815"/>
                <a:chExt cx="5289" cy="1065"/>
              </a:xfrm>
            </p:grpSpPr>
            <p:grpSp>
              <p:nvGrpSpPr>
                <p:cNvPr id="6236" name="Group 153"/>
                <p:cNvGrpSpPr>
                  <a:grpSpLocks/>
                </p:cNvGrpSpPr>
                <p:nvPr/>
              </p:nvGrpSpPr>
              <p:grpSpPr bwMode="auto">
                <a:xfrm>
                  <a:off x="288" y="1824"/>
                  <a:ext cx="5280" cy="1056"/>
                  <a:chOff x="288" y="2448"/>
                  <a:chExt cx="5280" cy="1056"/>
                </a:xfrm>
              </p:grpSpPr>
              <p:sp>
                <p:nvSpPr>
                  <p:cNvPr id="6287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347" y="2448"/>
                    <a:ext cx="1056" cy="1056"/>
                  </a:xfrm>
                  <a:prstGeom prst="rect">
                    <a:avLst/>
                  </a:prstGeom>
                  <a:solidFill>
                    <a:srgbClr val="006666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288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448"/>
                    <a:ext cx="1056" cy="1056"/>
                  </a:xfrm>
                  <a:prstGeom prst="rect">
                    <a:avLst/>
                  </a:prstGeom>
                  <a:solidFill>
                    <a:srgbClr val="006666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289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448"/>
                    <a:ext cx="1056" cy="1056"/>
                  </a:xfrm>
                  <a:prstGeom prst="rect">
                    <a:avLst/>
                  </a:prstGeom>
                  <a:solidFill>
                    <a:srgbClr val="006666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290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448"/>
                    <a:ext cx="1056" cy="1056"/>
                  </a:xfrm>
                  <a:prstGeom prst="rect">
                    <a:avLst/>
                  </a:prstGeom>
                  <a:solidFill>
                    <a:srgbClr val="006666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291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2448"/>
                    <a:ext cx="1056" cy="1056"/>
                  </a:xfrm>
                  <a:prstGeom prst="rect">
                    <a:avLst/>
                  </a:prstGeom>
                  <a:solidFill>
                    <a:srgbClr val="006666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vi-VN"/>
                  </a:p>
                </p:txBody>
              </p:sp>
            </p:grpSp>
            <p:grpSp>
              <p:nvGrpSpPr>
                <p:cNvPr id="6237" name="Group 159"/>
                <p:cNvGrpSpPr>
                  <a:grpSpLocks/>
                </p:cNvGrpSpPr>
                <p:nvPr/>
              </p:nvGrpSpPr>
              <p:grpSpPr bwMode="auto">
                <a:xfrm>
                  <a:off x="1344" y="1824"/>
                  <a:ext cx="1086" cy="1045"/>
                  <a:chOff x="768" y="2736"/>
                  <a:chExt cx="1086" cy="1045"/>
                </a:xfrm>
              </p:grpSpPr>
              <p:sp>
                <p:nvSpPr>
                  <p:cNvPr id="6278" name="Freeform 160"/>
                  <p:cNvSpPr>
                    <a:spLocks/>
                  </p:cNvSpPr>
                  <p:nvPr/>
                </p:nvSpPr>
                <p:spPr bwMode="auto">
                  <a:xfrm>
                    <a:off x="768" y="2736"/>
                    <a:ext cx="1086" cy="1045"/>
                  </a:xfrm>
                  <a:custGeom>
                    <a:avLst/>
                    <a:gdLst>
                      <a:gd name="T0" fmla="*/ 552 w 1086"/>
                      <a:gd name="T1" fmla="*/ 0 h 1045"/>
                      <a:gd name="T2" fmla="*/ 467 w 1086"/>
                      <a:gd name="T3" fmla="*/ 305 h 1045"/>
                      <a:gd name="T4" fmla="*/ 284 w 1086"/>
                      <a:gd name="T5" fmla="*/ 244 h 1045"/>
                      <a:gd name="T6" fmla="*/ 329 w 1086"/>
                      <a:gd name="T7" fmla="*/ 430 h 1045"/>
                      <a:gd name="T8" fmla="*/ 0 w 1086"/>
                      <a:gd name="T9" fmla="*/ 511 h 1045"/>
                      <a:gd name="T10" fmla="*/ 329 w 1086"/>
                      <a:gd name="T11" fmla="*/ 595 h 1045"/>
                      <a:gd name="T12" fmla="*/ 277 w 1086"/>
                      <a:gd name="T13" fmla="*/ 786 h 1045"/>
                      <a:gd name="T14" fmla="*/ 467 w 1086"/>
                      <a:gd name="T15" fmla="*/ 734 h 1045"/>
                      <a:gd name="T16" fmla="*/ 548 w 1086"/>
                      <a:gd name="T17" fmla="*/ 1045 h 1045"/>
                      <a:gd name="T18" fmla="*/ 627 w 1086"/>
                      <a:gd name="T19" fmla="*/ 734 h 1045"/>
                      <a:gd name="T20" fmla="*/ 815 w 1086"/>
                      <a:gd name="T21" fmla="*/ 793 h 1045"/>
                      <a:gd name="T22" fmla="*/ 769 w 1086"/>
                      <a:gd name="T23" fmla="*/ 601 h 1045"/>
                      <a:gd name="T24" fmla="*/ 1086 w 1086"/>
                      <a:gd name="T25" fmla="*/ 515 h 1045"/>
                      <a:gd name="T26" fmla="*/ 769 w 1086"/>
                      <a:gd name="T27" fmla="*/ 442 h 1045"/>
                      <a:gd name="T28" fmla="*/ 819 w 1086"/>
                      <a:gd name="T29" fmla="*/ 246 h 1045"/>
                      <a:gd name="T30" fmla="*/ 625 w 1086"/>
                      <a:gd name="T31" fmla="*/ 307 h 1045"/>
                      <a:gd name="T32" fmla="*/ 552 w 1086"/>
                      <a:gd name="T33" fmla="*/ 0 h 10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86"/>
                      <a:gd name="T52" fmla="*/ 0 h 1045"/>
                      <a:gd name="T53" fmla="*/ 1086 w 1086"/>
                      <a:gd name="T54" fmla="*/ 1045 h 10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86" h="1045">
                        <a:moveTo>
                          <a:pt x="552" y="0"/>
                        </a:moveTo>
                        <a:lnTo>
                          <a:pt x="467" y="305"/>
                        </a:lnTo>
                        <a:lnTo>
                          <a:pt x="284" y="244"/>
                        </a:lnTo>
                        <a:lnTo>
                          <a:pt x="329" y="430"/>
                        </a:lnTo>
                        <a:lnTo>
                          <a:pt x="0" y="511"/>
                        </a:lnTo>
                        <a:lnTo>
                          <a:pt x="329" y="595"/>
                        </a:lnTo>
                        <a:lnTo>
                          <a:pt x="277" y="786"/>
                        </a:lnTo>
                        <a:lnTo>
                          <a:pt x="467" y="734"/>
                        </a:lnTo>
                        <a:lnTo>
                          <a:pt x="548" y="1045"/>
                        </a:lnTo>
                        <a:lnTo>
                          <a:pt x="627" y="734"/>
                        </a:lnTo>
                        <a:lnTo>
                          <a:pt x="815" y="793"/>
                        </a:lnTo>
                        <a:lnTo>
                          <a:pt x="769" y="601"/>
                        </a:lnTo>
                        <a:lnTo>
                          <a:pt x="1086" y="515"/>
                        </a:lnTo>
                        <a:lnTo>
                          <a:pt x="769" y="442"/>
                        </a:lnTo>
                        <a:lnTo>
                          <a:pt x="819" y="246"/>
                        </a:lnTo>
                        <a:lnTo>
                          <a:pt x="625" y="307"/>
                        </a:lnTo>
                        <a:lnTo>
                          <a:pt x="552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9" name="Freeform 161"/>
                  <p:cNvSpPr>
                    <a:spLocks/>
                  </p:cNvSpPr>
                  <p:nvPr/>
                </p:nvSpPr>
                <p:spPr bwMode="auto">
                  <a:xfrm>
                    <a:off x="1233" y="2801"/>
                    <a:ext cx="87" cy="450"/>
                  </a:xfrm>
                  <a:custGeom>
                    <a:avLst/>
                    <a:gdLst>
                      <a:gd name="T0" fmla="*/ 87 w 87"/>
                      <a:gd name="T1" fmla="*/ 0 h 450"/>
                      <a:gd name="T2" fmla="*/ 87 w 87"/>
                      <a:gd name="T3" fmla="*/ 450 h 450"/>
                      <a:gd name="T4" fmla="*/ 0 w 87"/>
                      <a:gd name="T5" fmla="*/ 367 h 450"/>
                      <a:gd name="T6" fmla="*/ 87 w 87"/>
                      <a:gd name="T7" fmla="*/ 0 h 4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7"/>
                      <a:gd name="T13" fmla="*/ 0 h 450"/>
                      <a:gd name="T14" fmla="*/ 87 w 87"/>
                      <a:gd name="T15" fmla="*/ 450 h 4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7" h="450">
                        <a:moveTo>
                          <a:pt x="87" y="0"/>
                        </a:moveTo>
                        <a:lnTo>
                          <a:pt x="87" y="450"/>
                        </a:lnTo>
                        <a:lnTo>
                          <a:pt x="0" y="367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0" name="Freeform 162"/>
                  <p:cNvSpPr>
                    <a:spLocks/>
                  </p:cNvSpPr>
                  <p:nvPr/>
                </p:nvSpPr>
                <p:spPr bwMode="auto">
                  <a:xfrm>
                    <a:off x="870" y="3251"/>
                    <a:ext cx="450" cy="88"/>
                  </a:xfrm>
                  <a:custGeom>
                    <a:avLst/>
                    <a:gdLst>
                      <a:gd name="T0" fmla="*/ 0 w 450"/>
                      <a:gd name="T1" fmla="*/ 0 h 88"/>
                      <a:gd name="T2" fmla="*/ 450 w 450"/>
                      <a:gd name="T3" fmla="*/ 0 h 88"/>
                      <a:gd name="T4" fmla="*/ 365 w 450"/>
                      <a:gd name="T5" fmla="*/ 88 h 88"/>
                      <a:gd name="T6" fmla="*/ 0 w 450"/>
                      <a:gd name="T7" fmla="*/ 0 h 8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50"/>
                      <a:gd name="T13" fmla="*/ 0 h 88"/>
                      <a:gd name="T14" fmla="*/ 450 w 450"/>
                      <a:gd name="T15" fmla="*/ 88 h 8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50" h="88">
                        <a:moveTo>
                          <a:pt x="0" y="0"/>
                        </a:moveTo>
                        <a:lnTo>
                          <a:pt x="450" y="0"/>
                        </a:lnTo>
                        <a:lnTo>
                          <a:pt x="365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1" name="Freeform 163"/>
                  <p:cNvSpPr>
                    <a:spLocks/>
                  </p:cNvSpPr>
                  <p:nvPr/>
                </p:nvSpPr>
                <p:spPr bwMode="auto">
                  <a:xfrm>
                    <a:off x="1320" y="3251"/>
                    <a:ext cx="84" cy="447"/>
                  </a:xfrm>
                  <a:custGeom>
                    <a:avLst/>
                    <a:gdLst>
                      <a:gd name="T0" fmla="*/ 0 w 84"/>
                      <a:gd name="T1" fmla="*/ 447 h 447"/>
                      <a:gd name="T2" fmla="*/ 0 w 84"/>
                      <a:gd name="T3" fmla="*/ 0 h 447"/>
                      <a:gd name="T4" fmla="*/ 84 w 84"/>
                      <a:gd name="T5" fmla="*/ 84 h 447"/>
                      <a:gd name="T6" fmla="*/ 0 w 84"/>
                      <a:gd name="T7" fmla="*/ 447 h 4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447"/>
                      <a:gd name="T14" fmla="*/ 84 w 84"/>
                      <a:gd name="T15" fmla="*/ 447 h 44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447">
                        <a:moveTo>
                          <a:pt x="0" y="447"/>
                        </a:moveTo>
                        <a:lnTo>
                          <a:pt x="0" y="0"/>
                        </a:lnTo>
                        <a:lnTo>
                          <a:pt x="84" y="84"/>
                        </a:lnTo>
                        <a:lnTo>
                          <a:pt x="0" y="44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2" name="Freeform 164"/>
                  <p:cNvSpPr>
                    <a:spLocks/>
                  </p:cNvSpPr>
                  <p:nvPr/>
                </p:nvSpPr>
                <p:spPr bwMode="auto">
                  <a:xfrm>
                    <a:off x="1320" y="3164"/>
                    <a:ext cx="448" cy="87"/>
                  </a:xfrm>
                  <a:custGeom>
                    <a:avLst/>
                    <a:gdLst>
                      <a:gd name="T0" fmla="*/ 448 w 448"/>
                      <a:gd name="T1" fmla="*/ 87 h 87"/>
                      <a:gd name="T2" fmla="*/ 0 w 448"/>
                      <a:gd name="T3" fmla="*/ 87 h 87"/>
                      <a:gd name="T4" fmla="*/ 82 w 448"/>
                      <a:gd name="T5" fmla="*/ 0 h 87"/>
                      <a:gd name="T6" fmla="*/ 448 w 448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8"/>
                      <a:gd name="T13" fmla="*/ 0 h 87"/>
                      <a:gd name="T14" fmla="*/ 448 w 448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8" h="87">
                        <a:moveTo>
                          <a:pt x="448" y="87"/>
                        </a:moveTo>
                        <a:lnTo>
                          <a:pt x="0" y="87"/>
                        </a:lnTo>
                        <a:lnTo>
                          <a:pt x="82" y="0"/>
                        </a:lnTo>
                        <a:lnTo>
                          <a:pt x="448" y="8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3" name="Freeform 165"/>
                  <p:cNvSpPr>
                    <a:spLocks/>
                  </p:cNvSpPr>
                  <p:nvPr/>
                </p:nvSpPr>
                <p:spPr bwMode="auto">
                  <a:xfrm>
                    <a:off x="1077" y="3007"/>
                    <a:ext cx="131" cy="154"/>
                  </a:xfrm>
                  <a:custGeom>
                    <a:avLst/>
                    <a:gdLst>
                      <a:gd name="T0" fmla="*/ 0 w 131"/>
                      <a:gd name="T1" fmla="*/ 0 h 154"/>
                      <a:gd name="T2" fmla="*/ 131 w 131"/>
                      <a:gd name="T3" fmla="*/ 132 h 154"/>
                      <a:gd name="T4" fmla="*/ 45 w 131"/>
                      <a:gd name="T5" fmla="*/ 154 h 154"/>
                      <a:gd name="T6" fmla="*/ 0 w 131"/>
                      <a:gd name="T7" fmla="*/ 0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0" y="0"/>
                        </a:moveTo>
                        <a:lnTo>
                          <a:pt x="131" y="132"/>
                        </a:lnTo>
                        <a:lnTo>
                          <a:pt x="45" y="1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4" name="Freeform 166"/>
                  <p:cNvSpPr>
                    <a:spLocks/>
                  </p:cNvSpPr>
                  <p:nvPr/>
                </p:nvSpPr>
                <p:spPr bwMode="auto">
                  <a:xfrm>
                    <a:off x="1074" y="3364"/>
                    <a:ext cx="155" cy="127"/>
                  </a:xfrm>
                  <a:custGeom>
                    <a:avLst/>
                    <a:gdLst>
                      <a:gd name="T0" fmla="*/ 0 w 155"/>
                      <a:gd name="T1" fmla="*/ 127 h 127"/>
                      <a:gd name="T2" fmla="*/ 134 w 155"/>
                      <a:gd name="T3" fmla="*/ 0 h 127"/>
                      <a:gd name="T4" fmla="*/ 155 w 155"/>
                      <a:gd name="T5" fmla="*/ 85 h 127"/>
                      <a:gd name="T6" fmla="*/ 0 w 155"/>
                      <a:gd name="T7" fmla="*/ 127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5"/>
                      <a:gd name="T13" fmla="*/ 0 h 127"/>
                      <a:gd name="T14" fmla="*/ 155 w 155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5" h="127">
                        <a:moveTo>
                          <a:pt x="0" y="127"/>
                        </a:moveTo>
                        <a:lnTo>
                          <a:pt x="134" y="0"/>
                        </a:lnTo>
                        <a:lnTo>
                          <a:pt x="155" y="85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5" name="Freeform 167"/>
                  <p:cNvSpPr>
                    <a:spLocks/>
                  </p:cNvSpPr>
                  <p:nvPr/>
                </p:nvSpPr>
                <p:spPr bwMode="auto">
                  <a:xfrm>
                    <a:off x="1429" y="3341"/>
                    <a:ext cx="131" cy="154"/>
                  </a:xfrm>
                  <a:custGeom>
                    <a:avLst/>
                    <a:gdLst>
                      <a:gd name="T0" fmla="*/ 131 w 131"/>
                      <a:gd name="T1" fmla="*/ 154 h 154"/>
                      <a:gd name="T2" fmla="*/ 0 w 131"/>
                      <a:gd name="T3" fmla="*/ 21 h 154"/>
                      <a:gd name="T4" fmla="*/ 87 w 131"/>
                      <a:gd name="T5" fmla="*/ 0 h 154"/>
                      <a:gd name="T6" fmla="*/ 131 w 131"/>
                      <a:gd name="T7" fmla="*/ 154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131" y="154"/>
                        </a:moveTo>
                        <a:lnTo>
                          <a:pt x="0" y="21"/>
                        </a:lnTo>
                        <a:lnTo>
                          <a:pt x="87" y="0"/>
                        </a:lnTo>
                        <a:lnTo>
                          <a:pt x="131" y="154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86" name="Freeform 168"/>
                  <p:cNvSpPr>
                    <a:spLocks/>
                  </p:cNvSpPr>
                  <p:nvPr/>
                </p:nvSpPr>
                <p:spPr bwMode="auto">
                  <a:xfrm>
                    <a:off x="1408" y="3009"/>
                    <a:ext cx="156" cy="130"/>
                  </a:xfrm>
                  <a:custGeom>
                    <a:avLst/>
                    <a:gdLst>
                      <a:gd name="T0" fmla="*/ 156 w 156"/>
                      <a:gd name="T1" fmla="*/ 0 h 130"/>
                      <a:gd name="T2" fmla="*/ 21 w 156"/>
                      <a:gd name="T3" fmla="*/ 130 h 130"/>
                      <a:gd name="T4" fmla="*/ 0 w 156"/>
                      <a:gd name="T5" fmla="*/ 44 h 130"/>
                      <a:gd name="T6" fmla="*/ 156 w 156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130"/>
                      <a:gd name="T14" fmla="*/ 156 w 156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130">
                        <a:moveTo>
                          <a:pt x="156" y="0"/>
                        </a:moveTo>
                        <a:lnTo>
                          <a:pt x="21" y="130"/>
                        </a:lnTo>
                        <a:lnTo>
                          <a:pt x="0" y="4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38" name="Group 169"/>
                <p:cNvGrpSpPr>
                  <a:grpSpLocks/>
                </p:cNvGrpSpPr>
                <p:nvPr/>
              </p:nvGrpSpPr>
              <p:grpSpPr bwMode="auto">
                <a:xfrm>
                  <a:off x="279" y="1815"/>
                  <a:ext cx="1086" cy="1045"/>
                  <a:chOff x="768" y="2736"/>
                  <a:chExt cx="1086" cy="1045"/>
                </a:xfrm>
              </p:grpSpPr>
              <p:sp>
                <p:nvSpPr>
                  <p:cNvPr id="6269" name="Freeform 170"/>
                  <p:cNvSpPr>
                    <a:spLocks/>
                  </p:cNvSpPr>
                  <p:nvPr/>
                </p:nvSpPr>
                <p:spPr bwMode="auto">
                  <a:xfrm>
                    <a:off x="768" y="2736"/>
                    <a:ext cx="1086" cy="1045"/>
                  </a:xfrm>
                  <a:custGeom>
                    <a:avLst/>
                    <a:gdLst>
                      <a:gd name="T0" fmla="*/ 552 w 1086"/>
                      <a:gd name="T1" fmla="*/ 0 h 1045"/>
                      <a:gd name="T2" fmla="*/ 467 w 1086"/>
                      <a:gd name="T3" fmla="*/ 305 h 1045"/>
                      <a:gd name="T4" fmla="*/ 284 w 1086"/>
                      <a:gd name="T5" fmla="*/ 244 h 1045"/>
                      <a:gd name="T6" fmla="*/ 329 w 1086"/>
                      <a:gd name="T7" fmla="*/ 430 h 1045"/>
                      <a:gd name="T8" fmla="*/ 0 w 1086"/>
                      <a:gd name="T9" fmla="*/ 511 h 1045"/>
                      <a:gd name="T10" fmla="*/ 329 w 1086"/>
                      <a:gd name="T11" fmla="*/ 595 h 1045"/>
                      <a:gd name="T12" fmla="*/ 277 w 1086"/>
                      <a:gd name="T13" fmla="*/ 786 h 1045"/>
                      <a:gd name="T14" fmla="*/ 467 w 1086"/>
                      <a:gd name="T15" fmla="*/ 734 h 1045"/>
                      <a:gd name="T16" fmla="*/ 548 w 1086"/>
                      <a:gd name="T17" fmla="*/ 1045 h 1045"/>
                      <a:gd name="T18" fmla="*/ 627 w 1086"/>
                      <a:gd name="T19" fmla="*/ 734 h 1045"/>
                      <a:gd name="T20" fmla="*/ 815 w 1086"/>
                      <a:gd name="T21" fmla="*/ 793 h 1045"/>
                      <a:gd name="T22" fmla="*/ 769 w 1086"/>
                      <a:gd name="T23" fmla="*/ 601 h 1045"/>
                      <a:gd name="T24" fmla="*/ 1086 w 1086"/>
                      <a:gd name="T25" fmla="*/ 515 h 1045"/>
                      <a:gd name="T26" fmla="*/ 769 w 1086"/>
                      <a:gd name="T27" fmla="*/ 442 h 1045"/>
                      <a:gd name="T28" fmla="*/ 819 w 1086"/>
                      <a:gd name="T29" fmla="*/ 246 h 1045"/>
                      <a:gd name="T30" fmla="*/ 625 w 1086"/>
                      <a:gd name="T31" fmla="*/ 307 h 1045"/>
                      <a:gd name="T32" fmla="*/ 552 w 1086"/>
                      <a:gd name="T33" fmla="*/ 0 h 10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86"/>
                      <a:gd name="T52" fmla="*/ 0 h 1045"/>
                      <a:gd name="T53" fmla="*/ 1086 w 1086"/>
                      <a:gd name="T54" fmla="*/ 1045 h 10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86" h="1045">
                        <a:moveTo>
                          <a:pt x="552" y="0"/>
                        </a:moveTo>
                        <a:lnTo>
                          <a:pt x="467" y="305"/>
                        </a:lnTo>
                        <a:lnTo>
                          <a:pt x="284" y="244"/>
                        </a:lnTo>
                        <a:lnTo>
                          <a:pt x="329" y="430"/>
                        </a:lnTo>
                        <a:lnTo>
                          <a:pt x="0" y="511"/>
                        </a:lnTo>
                        <a:lnTo>
                          <a:pt x="329" y="595"/>
                        </a:lnTo>
                        <a:lnTo>
                          <a:pt x="277" y="786"/>
                        </a:lnTo>
                        <a:lnTo>
                          <a:pt x="467" y="734"/>
                        </a:lnTo>
                        <a:lnTo>
                          <a:pt x="548" y="1045"/>
                        </a:lnTo>
                        <a:lnTo>
                          <a:pt x="627" y="734"/>
                        </a:lnTo>
                        <a:lnTo>
                          <a:pt x="815" y="793"/>
                        </a:lnTo>
                        <a:lnTo>
                          <a:pt x="769" y="601"/>
                        </a:lnTo>
                        <a:lnTo>
                          <a:pt x="1086" y="515"/>
                        </a:lnTo>
                        <a:lnTo>
                          <a:pt x="769" y="442"/>
                        </a:lnTo>
                        <a:lnTo>
                          <a:pt x="819" y="246"/>
                        </a:lnTo>
                        <a:lnTo>
                          <a:pt x="625" y="307"/>
                        </a:lnTo>
                        <a:lnTo>
                          <a:pt x="552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0" name="Freeform 171"/>
                  <p:cNvSpPr>
                    <a:spLocks/>
                  </p:cNvSpPr>
                  <p:nvPr/>
                </p:nvSpPr>
                <p:spPr bwMode="auto">
                  <a:xfrm>
                    <a:off x="1233" y="2801"/>
                    <a:ext cx="87" cy="450"/>
                  </a:xfrm>
                  <a:custGeom>
                    <a:avLst/>
                    <a:gdLst>
                      <a:gd name="T0" fmla="*/ 87 w 87"/>
                      <a:gd name="T1" fmla="*/ 0 h 450"/>
                      <a:gd name="T2" fmla="*/ 87 w 87"/>
                      <a:gd name="T3" fmla="*/ 450 h 450"/>
                      <a:gd name="T4" fmla="*/ 0 w 87"/>
                      <a:gd name="T5" fmla="*/ 367 h 450"/>
                      <a:gd name="T6" fmla="*/ 87 w 87"/>
                      <a:gd name="T7" fmla="*/ 0 h 4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7"/>
                      <a:gd name="T13" fmla="*/ 0 h 450"/>
                      <a:gd name="T14" fmla="*/ 87 w 87"/>
                      <a:gd name="T15" fmla="*/ 450 h 4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7" h="450">
                        <a:moveTo>
                          <a:pt x="87" y="0"/>
                        </a:moveTo>
                        <a:lnTo>
                          <a:pt x="87" y="450"/>
                        </a:lnTo>
                        <a:lnTo>
                          <a:pt x="0" y="367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1" name="Freeform 172"/>
                  <p:cNvSpPr>
                    <a:spLocks/>
                  </p:cNvSpPr>
                  <p:nvPr/>
                </p:nvSpPr>
                <p:spPr bwMode="auto">
                  <a:xfrm>
                    <a:off x="870" y="3251"/>
                    <a:ext cx="450" cy="88"/>
                  </a:xfrm>
                  <a:custGeom>
                    <a:avLst/>
                    <a:gdLst>
                      <a:gd name="T0" fmla="*/ 0 w 450"/>
                      <a:gd name="T1" fmla="*/ 0 h 88"/>
                      <a:gd name="T2" fmla="*/ 450 w 450"/>
                      <a:gd name="T3" fmla="*/ 0 h 88"/>
                      <a:gd name="T4" fmla="*/ 365 w 450"/>
                      <a:gd name="T5" fmla="*/ 88 h 88"/>
                      <a:gd name="T6" fmla="*/ 0 w 450"/>
                      <a:gd name="T7" fmla="*/ 0 h 8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50"/>
                      <a:gd name="T13" fmla="*/ 0 h 88"/>
                      <a:gd name="T14" fmla="*/ 450 w 450"/>
                      <a:gd name="T15" fmla="*/ 88 h 8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50" h="88">
                        <a:moveTo>
                          <a:pt x="0" y="0"/>
                        </a:moveTo>
                        <a:lnTo>
                          <a:pt x="450" y="0"/>
                        </a:lnTo>
                        <a:lnTo>
                          <a:pt x="365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2" name="Freeform 173"/>
                  <p:cNvSpPr>
                    <a:spLocks/>
                  </p:cNvSpPr>
                  <p:nvPr/>
                </p:nvSpPr>
                <p:spPr bwMode="auto">
                  <a:xfrm>
                    <a:off x="1320" y="3251"/>
                    <a:ext cx="84" cy="447"/>
                  </a:xfrm>
                  <a:custGeom>
                    <a:avLst/>
                    <a:gdLst>
                      <a:gd name="T0" fmla="*/ 0 w 84"/>
                      <a:gd name="T1" fmla="*/ 447 h 447"/>
                      <a:gd name="T2" fmla="*/ 0 w 84"/>
                      <a:gd name="T3" fmla="*/ 0 h 447"/>
                      <a:gd name="T4" fmla="*/ 84 w 84"/>
                      <a:gd name="T5" fmla="*/ 84 h 447"/>
                      <a:gd name="T6" fmla="*/ 0 w 84"/>
                      <a:gd name="T7" fmla="*/ 447 h 4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447"/>
                      <a:gd name="T14" fmla="*/ 84 w 84"/>
                      <a:gd name="T15" fmla="*/ 447 h 44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447">
                        <a:moveTo>
                          <a:pt x="0" y="447"/>
                        </a:moveTo>
                        <a:lnTo>
                          <a:pt x="0" y="0"/>
                        </a:lnTo>
                        <a:lnTo>
                          <a:pt x="84" y="84"/>
                        </a:lnTo>
                        <a:lnTo>
                          <a:pt x="0" y="44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3" name="Freeform 174"/>
                  <p:cNvSpPr>
                    <a:spLocks/>
                  </p:cNvSpPr>
                  <p:nvPr/>
                </p:nvSpPr>
                <p:spPr bwMode="auto">
                  <a:xfrm>
                    <a:off x="1320" y="3164"/>
                    <a:ext cx="448" cy="87"/>
                  </a:xfrm>
                  <a:custGeom>
                    <a:avLst/>
                    <a:gdLst>
                      <a:gd name="T0" fmla="*/ 448 w 448"/>
                      <a:gd name="T1" fmla="*/ 87 h 87"/>
                      <a:gd name="T2" fmla="*/ 0 w 448"/>
                      <a:gd name="T3" fmla="*/ 87 h 87"/>
                      <a:gd name="T4" fmla="*/ 82 w 448"/>
                      <a:gd name="T5" fmla="*/ 0 h 87"/>
                      <a:gd name="T6" fmla="*/ 448 w 448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8"/>
                      <a:gd name="T13" fmla="*/ 0 h 87"/>
                      <a:gd name="T14" fmla="*/ 448 w 448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8" h="87">
                        <a:moveTo>
                          <a:pt x="448" y="87"/>
                        </a:moveTo>
                        <a:lnTo>
                          <a:pt x="0" y="87"/>
                        </a:lnTo>
                        <a:lnTo>
                          <a:pt x="82" y="0"/>
                        </a:lnTo>
                        <a:lnTo>
                          <a:pt x="448" y="8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4" name="Freeform 175"/>
                  <p:cNvSpPr>
                    <a:spLocks/>
                  </p:cNvSpPr>
                  <p:nvPr/>
                </p:nvSpPr>
                <p:spPr bwMode="auto">
                  <a:xfrm>
                    <a:off x="1077" y="3007"/>
                    <a:ext cx="131" cy="154"/>
                  </a:xfrm>
                  <a:custGeom>
                    <a:avLst/>
                    <a:gdLst>
                      <a:gd name="T0" fmla="*/ 0 w 131"/>
                      <a:gd name="T1" fmla="*/ 0 h 154"/>
                      <a:gd name="T2" fmla="*/ 131 w 131"/>
                      <a:gd name="T3" fmla="*/ 132 h 154"/>
                      <a:gd name="T4" fmla="*/ 45 w 131"/>
                      <a:gd name="T5" fmla="*/ 154 h 154"/>
                      <a:gd name="T6" fmla="*/ 0 w 131"/>
                      <a:gd name="T7" fmla="*/ 0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0" y="0"/>
                        </a:moveTo>
                        <a:lnTo>
                          <a:pt x="131" y="132"/>
                        </a:lnTo>
                        <a:lnTo>
                          <a:pt x="45" y="1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5" name="Freeform 176"/>
                  <p:cNvSpPr>
                    <a:spLocks/>
                  </p:cNvSpPr>
                  <p:nvPr/>
                </p:nvSpPr>
                <p:spPr bwMode="auto">
                  <a:xfrm>
                    <a:off x="1074" y="3364"/>
                    <a:ext cx="155" cy="127"/>
                  </a:xfrm>
                  <a:custGeom>
                    <a:avLst/>
                    <a:gdLst>
                      <a:gd name="T0" fmla="*/ 0 w 155"/>
                      <a:gd name="T1" fmla="*/ 127 h 127"/>
                      <a:gd name="T2" fmla="*/ 134 w 155"/>
                      <a:gd name="T3" fmla="*/ 0 h 127"/>
                      <a:gd name="T4" fmla="*/ 155 w 155"/>
                      <a:gd name="T5" fmla="*/ 85 h 127"/>
                      <a:gd name="T6" fmla="*/ 0 w 155"/>
                      <a:gd name="T7" fmla="*/ 127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5"/>
                      <a:gd name="T13" fmla="*/ 0 h 127"/>
                      <a:gd name="T14" fmla="*/ 155 w 155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5" h="127">
                        <a:moveTo>
                          <a:pt x="0" y="127"/>
                        </a:moveTo>
                        <a:lnTo>
                          <a:pt x="134" y="0"/>
                        </a:lnTo>
                        <a:lnTo>
                          <a:pt x="155" y="85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6" name="Freeform 177"/>
                  <p:cNvSpPr>
                    <a:spLocks/>
                  </p:cNvSpPr>
                  <p:nvPr/>
                </p:nvSpPr>
                <p:spPr bwMode="auto">
                  <a:xfrm>
                    <a:off x="1429" y="3341"/>
                    <a:ext cx="131" cy="154"/>
                  </a:xfrm>
                  <a:custGeom>
                    <a:avLst/>
                    <a:gdLst>
                      <a:gd name="T0" fmla="*/ 131 w 131"/>
                      <a:gd name="T1" fmla="*/ 154 h 154"/>
                      <a:gd name="T2" fmla="*/ 0 w 131"/>
                      <a:gd name="T3" fmla="*/ 21 h 154"/>
                      <a:gd name="T4" fmla="*/ 87 w 131"/>
                      <a:gd name="T5" fmla="*/ 0 h 154"/>
                      <a:gd name="T6" fmla="*/ 131 w 131"/>
                      <a:gd name="T7" fmla="*/ 154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131" y="154"/>
                        </a:moveTo>
                        <a:lnTo>
                          <a:pt x="0" y="21"/>
                        </a:lnTo>
                        <a:lnTo>
                          <a:pt x="87" y="0"/>
                        </a:lnTo>
                        <a:lnTo>
                          <a:pt x="131" y="154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77" name="Freeform 178"/>
                  <p:cNvSpPr>
                    <a:spLocks/>
                  </p:cNvSpPr>
                  <p:nvPr/>
                </p:nvSpPr>
                <p:spPr bwMode="auto">
                  <a:xfrm>
                    <a:off x="1408" y="3009"/>
                    <a:ext cx="156" cy="130"/>
                  </a:xfrm>
                  <a:custGeom>
                    <a:avLst/>
                    <a:gdLst>
                      <a:gd name="T0" fmla="*/ 156 w 156"/>
                      <a:gd name="T1" fmla="*/ 0 h 130"/>
                      <a:gd name="T2" fmla="*/ 21 w 156"/>
                      <a:gd name="T3" fmla="*/ 130 h 130"/>
                      <a:gd name="T4" fmla="*/ 0 w 156"/>
                      <a:gd name="T5" fmla="*/ 44 h 130"/>
                      <a:gd name="T6" fmla="*/ 156 w 156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130"/>
                      <a:gd name="T14" fmla="*/ 156 w 156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130">
                        <a:moveTo>
                          <a:pt x="156" y="0"/>
                        </a:moveTo>
                        <a:lnTo>
                          <a:pt x="21" y="130"/>
                        </a:lnTo>
                        <a:lnTo>
                          <a:pt x="0" y="4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39" name="Group 179"/>
                <p:cNvGrpSpPr>
                  <a:grpSpLocks/>
                </p:cNvGrpSpPr>
                <p:nvPr/>
              </p:nvGrpSpPr>
              <p:grpSpPr bwMode="auto">
                <a:xfrm>
                  <a:off x="2391" y="1824"/>
                  <a:ext cx="1086" cy="1045"/>
                  <a:chOff x="768" y="2736"/>
                  <a:chExt cx="1086" cy="1045"/>
                </a:xfrm>
              </p:grpSpPr>
              <p:sp>
                <p:nvSpPr>
                  <p:cNvPr id="6260" name="Freeform 180"/>
                  <p:cNvSpPr>
                    <a:spLocks/>
                  </p:cNvSpPr>
                  <p:nvPr/>
                </p:nvSpPr>
                <p:spPr bwMode="auto">
                  <a:xfrm>
                    <a:off x="768" y="2736"/>
                    <a:ext cx="1086" cy="1045"/>
                  </a:xfrm>
                  <a:custGeom>
                    <a:avLst/>
                    <a:gdLst>
                      <a:gd name="T0" fmla="*/ 552 w 1086"/>
                      <a:gd name="T1" fmla="*/ 0 h 1045"/>
                      <a:gd name="T2" fmla="*/ 467 w 1086"/>
                      <a:gd name="T3" fmla="*/ 305 h 1045"/>
                      <a:gd name="T4" fmla="*/ 284 w 1086"/>
                      <a:gd name="T5" fmla="*/ 244 h 1045"/>
                      <a:gd name="T6" fmla="*/ 329 w 1086"/>
                      <a:gd name="T7" fmla="*/ 430 h 1045"/>
                      <a:gd name="T8" fmla="*/ 0 w 1086"/>
                      <a:gd name="T9" fmla="*/ 511 h 1045"/>
                      <a:gd name="T10" fmla="*/ 329 w 1086"/>
                      <a:gd name="T11" fmla="*/ 595 h 1045"/>
                      <a:gd name="T12" fmla="*/ 277 w 1086"/>
                      <a:gd name="T13" fmla="*/ 786 h 1045"/>
                      <a:gd name="T14" fmla="*/ 467 w 1086"/>
                      <a:gd name="T15" fmla="*/ 734 h 1045"/>
                      <a:gd name="T16" fmla="*/ 548 w 1086"/>
                      <a:gd name="T17" fmla="*/ 1045 h 1045"/>
                      <a:gd name="T18" fmla="*/ 627 w 1086"/>
                      <a:gd name="T19" fmla="*/ 734 h 1045"/>
                      <a:gd name="T20" fmla="*/ 815 w 1086"/>
                      <a:gd name="T21" fmla="*/ 793 h 1045"/>
                      <a:gd name="T22" fmla="*/ 769 w 1086"/>
                      <a:gd name="T23" fmla="*/ 601 h 1045"/>
                      <a:gd name="T24" fmla="*/ 1086 w 1086"/>
                      <a:gd name="T25" fmla="*/ 515 h 1045"/>
                      <a:gd name="T26" fmla="*/ 769 w 1086"/>
                      <a:gd name="T27" fmla="*/ 442 h 1045"/>
                      <a:gd name="T28" fmla="*/ 819 w 1086"/>
                      <a:gd name="T29" fmla="*/ 246 h 1045"/>
                      <a:gd name="T30" fmla="*/ 625 w 1086"/>
                      <a:gd name="T31" fmla="*/ 307 h 1045"/>
                      <a:gd name="T32" fmla="*/ 552 w 1086"/>
                      <a:gd name="T33" fmla="*/ 0 h 10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86"/>
                      <a:gd name="T52" fmla="*/ 0 h 1045"/>
                      <a:gd name="T53" fmla="*/ 1086 w 1086"/>
                      <a:gd name="T54" fmla="*/ 1045 h 10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86" h="1045">
                        <a:moveTo>
                          <a:pt x="552" y="0"/>
                        </a:moveTo>
                        <a:lnTo>
                          <a:pt x="467" y="305"/>
                        </a:lnTo>
                        <a:lnTo>
                          <a:pt x="284" y="244"/>
                        </a:lnTo>
                        <a:lnTo>
                          <a:pt x="329" y="430"/>
                        </a:lnTo>
                        <a:lnTo>
                          <a:pt x="0" y="511"/>
                        </a:lnTo>
                        <a:lnTo>
                          <a:pt x="329" y="595"/>
                        </a:lnTo>
                        <a:lnTo>
                          <a:pt x="277" y="786"/>
                        </a:lnTo>
                        <a:lnTo>
                          <a:pt x="467" y="734"/>
                        </a:lnTo>
                        <a:lnTo>
                          <a:pt x="548" y="1045"/>
                        </a:lnTo>
                        <a:lnTo>
                          <a:pt x="627" y="734"/>
                        </a:lnTo>
                        <a:lnTo>
                          <a:pt x="815" y="793"/>
                        </a:lnTo>
                        <a:lnTo>
                          <a:pt x="769" y="601"/>
                        </a:lnTo>
                        <a:lnTo>
                          <a:pt x="1086" y="515"/>
                        </a:lnTo>
                        <a:lnTo>
                          <a:pt x="769" y="442"/>
                        </a:lnTo>
                        <a:lnTo>
                          <a:pt x="819" y="246"/>
                        </a:lnTo>
                        <a:lnTo>
                          <a:pt x="625" y="307"/>
                        </a:lnTo>
                        <a:lnTo>
                          <a:pt x="552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1" name="Freeform 181"/>
                  <p:cNvSpPr>
                    <a:spLocks/>
                  </p:cNvSpPr>
                  <p:nvPr/>
                </p:nvSpPr>
                <p:spPr bwMode="auto">
                  <a:xfrm>
                    <a:off x="1233" y="2801"/>
                    <a:ext cx="87" cy="450"/>
                  </a:xfrm>
                  <a:custGeom>
                    <a:avLst/>
                    <a:gdLst>
                      <a:gd name="T0" fmla="*/ 87 w 87"/>
                      <a:gd name="T1" fmla="*/ 0 h 450"/>
                      <a:gd name="T2" fmla="*/ 87 w 87"/>
                      <a:gd name="T3" fmla="*/ 450 h 450"/>
                      <a:gd name="T4" fmla="*/ 0 w 87"/>
                      <a:gd name="T5" fmla="*/ 367 h 450"/>
                      <a:gd name="T6" fmla="*/ 87 w 87"/>
                      <a:gd name="T7" fmla="*/ 0 h 4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7"/>
                      <a:gd name="T13" fmla="*/ 0 h 450"/>
                      <a:gd name="T14" fmla="*/ 87 w 87"/>
                      <a:gd name="T15" fmla="*/ 450 h 4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7" h="450">
                        <a:moveTo>
                          <a:pt x="87" y="0"/>
                        </a:moveTo>
                        <a:lnTo>
                          <a:pt x="87" y="450"/>
                        </a:lnTo>
                        <a:lnTo>
                          <a:pt x="0" y="367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2" name="Freeform 182"/>
                  <p:cNvSpPr>
                    <a:spLocks/>
                  </p:cNvSpPr>
                  <p:nvPr/>
                </p:nvSpPr>
                <p:spPr bwMode="auto">
                  <a:xfrm>
                    <a:off x="870" y="3251"/>
                    <a:ext cx="450" cy="88"/>
                  </a:xfrm>
                  <a:custGeom>
                    <a:avLst/>
                    <a:gdLst>
                      <a:gd name="T0" fmla="*/ 0 w 450"/>
                      <a:gd name="T1" fmla="*/ 0 h 88"/>
                      <a:gd name="T2" fmla="*/ 450 w 450"/>
                      <a:gd name="T3" fmla="*/ 0 h 88"/>
                      <a:gd name="T4" fmla="*/ 365 w 450"/>
                      <a:gd name="T5" fmla="*/ 88 h 88"/>
                      <a:gd name="T6" fmla="*/ 0 w 450"/>
                      <a:gd name="T7" fmla="*/ 0 h 8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50"/>
                      <a:gd name="T13" fmla="*/ 0 h 88"/>
                      <a:gd name="T14" fmla="*/ 450 w 450"/>
                      <a:gd name="T15" fmla="*/ 88 h 8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50" h="88">
                        <a:moveTo>
                          <a:pt x="0" y="0"/>
                        </a:moveTo>
                        <a:lnTo>
                          <a:pt x="450" y="0"/>
                        </a:lnTo>
                        <a:lnTo>
                          <a:pt x="365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3" name="Freeform 183"/>
                  <p:cNvSpPr>
                    <a:spLocks/>
                  </p:cNvSpPr>
                  <p:nvPr/>
                </p:nvSpPr>
                <p:spPr bwMode="auto">
                  <a:xfrm>
                    <a:off x="1320" y="3251"/>
                    <a:ext cx="84" cy="447"/>
                  </a:xfrm>
                  <a:custGeom>
                    <a:avLst/>
                    <a:gdLst>
                      <a:gd name="T0" fmla="*/ 0 w 84"/>
                      <a:gd name="T1" fmla="*/ 447 h 447"/>
                      <a:gd name="T2" fmla="*/ 0 w 84"/>
                      <a:gd name="T3" fmla="*/ 0 h 447"/>
                      <a:gd name="T4" fmla="*/ 84 w 84"/>
                      <a:gd name="T5" fmla="*/ 84 h 447"/>
                      <a:gd name="T6" fmla="*/ 0 w 84"/>
                      <a:gd name="T7" fmla="*/ 447 h 4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447"/>
                      <a:gd name="T14" fmla="*/ 84 w 84"/>
                      <a:gd name="T15" fmla="*/ 447 h 44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447">
                        <a:moveTo>
                          <a:pt x="0" y="447"/>
                        </a:moveTo>
                        <a:lnTo>
                          <a:pt x="0" y="0"/>
                        </a:lnTo>
                        <a:lnTo>
                          <a:pt x="84" y="84"/>
                        </a:lnTo>
                        <a:lnTo>
                          <a:pt x="0" y="44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4" name="Freeform 184"/>
                  <p:cNvSpPr>
                    <a:spLocks/>
                  </p:cNvSpPr>
                  <p:nvPr/>
                </p:nvSpPr>
                <p:spPr bwMode="auto">
                  <a:xfrm>
                    <a:off x="1320" y="3164"/>
                    <a:ext cx="448" cy="87"/>
                  </a:xfrm>
                  <a:custGeom>
                    <a:avLst/>
                    <a:gdLst>
                      <a:gd name="T0" fmla="*/ 448 w 448"/>
                      <a:gd name="T1" fmla="*/ 87 h 87"/>
                      <a:gd name="T2" fmla="*/ 0 w 448"/>
                      <a:gd name="T3" fmla="*/ 87 h 87"/>
                      <a:gd name="T4" fmla="*/ 82 w 448"/>
                      <a:gd name="T5" fmla="*/ 0 h 87"/>
                      <a:gd name="T6" fmla="*/ 448 w 448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8"/>
                      <a:gd name="T13" fmla="*/ 0 h 87"/>
                      <a:gd name="T14" fmla="*/ 448 w 448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8" h="87">
                        <a:moveTo>
                          <a:pt x="448" y="87"/>
                        </a:moveTo>
                        <a:lnTo>
                          <a:pt x="0" y="87"/>
                        </a:lnTo>
                        <a:lnTo>
                          <a:pt x="82" y="0"/>
                        </a:lnTo>
                        <a:lnTo>
                          <a:pt x="448" y="8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5" name="Freeform 185"/>
                  <p:cNvSpPr>
                    <a:spLocks/>
                  </p:cNvSpPr>
                  <p:nvPr/>
                </p:nvSpPr>
                <p:spPr bwMode="auto">
                  <a:xfrm>
                    <a:off x="1077" y="3007"/>
                    <a:ext cx="131" cy="154"/>
                  </a:xfrm>
                  <a:custGeom>
                    <a:avLst/>
                    <a:gdLst>
                      <a:gd name="T0" fmla="*/ 0 w 131"/>
                      <a:gd name="T1" fmla="*/ 0 h 154"/>
                      <a:gd name="T2" fmla="*/ 131 w 131"/>
                      <a:gd name="T3" fmla="*/ 132 h 154"/>
                      <a:gd name="T4" fmla="*/ 45 w 131"/>
                      <a:gd name="T5" fmla="*/ 154 h 154"/>
                      <a:gd name="T6" fmla="*/ 0 w 131"/>
                      <a:gd name="T7" fmla="*/ 0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0" y="0"/>
                        </a:moveTo>
                        <a:lnTo>
                          <a:pt x="131" y="132"/>
                        </a:lnTo>
                        <a:lnTo>
                          <a:pt x="45" y="1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6" name="Freeform 186"/>
                  <p:cNvSpPr>
                    <a:spLocks/>
                  </p:cNvSpPr>
                  <p:nvPr/>
                </p:nvSpPr>
                <p:spPr bwMode="auto">
                  <a:xfrm>
                    <a:off x="1074" y="3364"/>
                    <a:ext cx="155" cy="127"/>
                  </a:xfrm>
                  <a:custGeom>
                    <a:avLst/>
                    <a:gdLst>
                      <a:gd name="T0" fmla="*/ 0 w 155"/>
                      <a:gd name="T1" fmla="*/ 127 h 127"/>
                      <a:gd name="T2" fmla="*/ 134 w 155"/>
                      <a:gd name="T3" fmla="*/ 0 h 127"/>
                      <a:gd name="T4" fmla="*/ 155 w 155"/>
                      <a:gd name="T5" fmla="*/ 85 h 127"/>
                      <a:gd name="T6" fmla="*/ 0 w 155"/>
                      <a:gd name="T7" fmla="*/ 127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5"/>
                      <a:gd name="T13" fmla="*/ 0 h 127"/>
                      <a:gd name="T14" fmla="*/ 155 w 155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5" h="127">
                        <a:moveTo>
                          <a:pt x="0" y="127"/>
                        </a:moveTo>
                        <a:lnTo>
                          <a:pt x="134" y="0"/>
                        </a:lnTo>
                        <a:lnTo>
                          <a:pt x="155" y="85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7" name="Freeform 187"/>
                  <p:cNvSpPr>
                    <a:spLocks/>
                  </p:cNvSpPr>
                  <p:nvPr/>
                </p:nvSpPr>
                <p:spPr bwMode="auto">
                  <a:xfrm>
                    <a:off x="1429" y="3341"/>
                    <a:ext cx="131" cy="154"/>
                  </a:xfrm>
                  <a:custGeom>
                    <a:avLst/>
                    <a:gdLst>
                      <a:gd name="T0" fmla="*/ 131 w 131"/>
                      <a:gd name="T1" fmla="*/ 154 h 154"/>
                      <a:gd name="T2" fmla="*/ 0 w 131"/>
                      <a:gd name="T3" fmla="*/ 21 h 154"/>
                      <a:gd name="T4" fmla="*/ 87 w 131"/>
                      <a:gd name="T5" fmla="*/ 0 h 154"/>
                      <a:gd name="T6" fmla="*/ 131 w 131"/>
                      <a:gd name="T7" fmla="*/ 154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131" y="154"/>
                        </a:moveTo>
                        <a:lnTo>
                          <a:pt x="0" y="21"/>
                        </a:lnTo>
                        <a:lnTo>
                          <a:pt x="87" y="0"/>
                        </a:lnTo>
                        <a:lnTo>
                          <a:pt x="131" y="154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8" name="Freeform 188"/>
                  <p:cNvSpPr>
                    <a:spLocks/>
                  </p:cNvSpPr>
                  <p:nvPr/>
                </p:nvSpPr>
                <p:spPr bwMode="auto">
                  <a:xfrm>
                    <a:off x="1408" y="3009"/>
                    <a:ext cx="156" cy="130"/>
                  </a:xfrm>
                  <a:custGeom>
                    <a:avLst/>
                    <a:gdLst>
                      <a:gd name="T0" fmla="*/ 156 w 156"/>
                      <a:gd name="T1" fmla="*/ 0 h 130"/>
                      <a:gd name="T2" fmla="*/ 21 w 156"/>
                      <a:gd name="T3" fmla="*/ 130 h 130"/>
                      <a:gd name="T4" fmla="*/ 0 w 156"/>
                      <a:gd name="T5" fmla="*/ 44 h 130"/>
                      <a:gd name="T6" fmla="*/ 156 w 156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130"/>
                      <a:gd name="T14" fmla="*/ 156 w 156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130">
                        <a:moveTo>
                          <a:pt x="156" y="0"/>
                        </a:moveTo>
                        <a:lnTo>
                          <a:pt x="21" y="130"/>
                        </a:lnTo>
                        <a:lnTo>
                          <a:pt x="0" y="4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0" name="Group 189"/>
                <p:cNvGrpSpPr>
                  <a:grpSpLocks/>
                </p:cNvGrpSpPr>
                <p:nvPr/>
              </p:nvGrpSpPr>
              <p:grpSpPr bwMode="auto">
                <a:xfrm>
                  <a:off x="3435" y="1821"/>
                  <a:ext cx="1086" cy="1045"/>
                  <a:chOff x="768" y="2736"/>
                  <a:chExt cx="1086" cy="1045"/>
                </a:xfrm>
              </p:grpSpPr>
              <p:sp>
                <p:nvSpPr>
                  <p:cNvPr id="6251" name="Freeform 190"/>
                  <p:cNvSpPr>
                    <a:spLocks/>
                  </p:cNvSpPr>
                  <p:nvPr/>
                </p:nvSpPr>
                <p:spPr bwMode="auto">
                  <a:xfrm>
                    <a:off x="768" y="2736"/>
                    <a:ext cx="1086" cy="1045"/>
                  </a:xfrm>
                  <a:custGeom>
                    <a:avLst/>
                    <a:gdLst>
                      <a:gd name="T0" fmla="*/ 552 w 1086"/>
                      <a:gd name="T1" fmla="*/ 0 h 1045"/>
                      <a:gd name="T2" fmla="*/ 467 w 1086"/>
                      <a:gd name="T3" fmla="*/ 305 h 1045"/>
                      <a:gd name="T4" fmla="*/ 284 w 1086"/>
                      <a:gd name="T5" fmla="*/ 244 h 1045"/>
                      <a:gd name="T6" fmla="*/ 329 w 1086"/>
                      <a:gd name="T7" fmla="*/ 430 h 1045"/>
                      <a:gd name="T8" fmla="*/ 0 w 1086"/>
                      <a:gd name="T9" fmla="*/ 511 h 1045"/>
                      <a:gd name="T10" fmla="*/ 329 w 1086"/>
                      <a:gd name="T11" fmla="*/ 595 h 1045"/>
                      <a:gd name="T12" fmla="*/ 277 w 1086"/>
                      <a:gd name="T13" fmla="*/ 786 h 1045"/>
                      <a:gd name="T14" fmla="*/ 467 w 1086"/>
                      <a:gd name="T15" fmla="*/ 734 h 1045"/>
                      <a:gd name="T16" fmla="*/ 548 w 1086"/>
                      <a:gd name="T17" fmla="*/ 1045 h 1045"/>
                      <a:gd name="T18" fmla="*/ 627 w 1086"/>
                      <a:gd name="T19" fmla="*/ 734 h 1045"/>
                      <a:gd name="T20" fmla="*/ 815 w 1086"/>
                      <a:gd name="T21" fmla="*/ 793 h 1045"/>
                      <a:gd name="T22" fmla="*/ 769 w 1086"/>
                      <a:gd name="T23" fmla="*/ 601 h 1045"/>
                      <a:gd name="T24" fmla="*/ 1086 w 1086"/>
                      <a:gd name="T25" fmla="*/ 515 h 1045"/>
                      <a:gd name="T26" fmla="*/ 769 w 1086"/>
                      <a:gd name="T27" fmla="*/ 442 h 1045"/>
                      <a:gd name="T28" fmla="*/ 819 w 1086"/>
                      <a:gd name="T29" fmla="*/ 246 h 1045"/>
                      <a:gd name="T30" fmla="*/ 625 w 1086"/>
                      <a:gd name="T31" fmla="*/ 307 h 1045"/>
                      <a:gd name="T32" fmla="*/ 552 w 1086"/>
                      <a:gd name="T33" fmla="*/ 0 h 10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86"/>
                      <a:gd name="T52" fmla="*/ 0 h 1045"/>
                      <a:gd name="T53" fmla="*/ 1086 w 1086"/>
                      <a:gd name="T54" fmla="*/ 1045 h 10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86" h="1045">
                        <a:moveTo>
                          <a:pt x="552" y="0"/>
                        </a:moveTo>
                        <a:lnTo>
                          <a:pt x="467" y="305"/>
                        </a:lnTo>
                        <a:lnTo>
                          <a:pt x="284" y="244"/>
                        </a:lnTo>
                        <a:lnTo>
                          <a:pt x="329" y="430"/>
                        </a:lnTo>
                        <a:lnTo>
                          <a:pt x="0" y="511"/>
                        </a:lnTo>
                        <a:lnTo>
                          <a:pt x="329" y="595"/>
                        </a:lnTo>
                        <a:lnTo>
                          <a:pt x="277" y="786"/>
                        </a:lnTo>
                        <a:lnTo>
                          <a:pt x="467" y="734"/>
                        </a:lnTo>
                        <a:lnTo>
                          <a:pt x="548" y="1045"/>
                        </a:lnTo>
                        <a:lnTo>
                          <a:pt x="627" y="734"/>
                        </a:lnTo>
                        <a:lnTo>
                          <a:pt x="815" y="793"/>
                        </a:lnTo>
                        <a:lnTo>
                          <a:pt x="769" y="601"/>
                        </a:lnTo>
                        <a:lnTo>
                          <a:pt x="1086" y="515"/>
                        </a:lnTo>
                        <a:lnTo>
                          <a:pt x="769" y="442"/>
                        </a:lnTo>
                        <a:lnTo>
                          <a:pt x="819" y="246"/>
                        </a:lnTo>
                        <a:lnTo>
                          <a:pt x="625" y="307"/>
                        </a:lnTo>
                        <a:lnTo>
                          <a:pt x="552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2" name="Freeform 191"/>
                  <p:cNvSpPr>
                    <a:spLocks/>
                  </p:cNvSpPr>
                  <p:nvPr/>
                </p:nvSpPr>
                <p:spPr bwMode="auto">
                  <a:xfrm>
                    <a:off x="1233" y="2801"/>
                    <a:ext cx="87" cy="450"/>
                  </a:xfrm>
                  <a:custGeom>
                    <a:avLst/>
                    <a:gdLst>
                      <a:gd name="T0" fmla="*/ 87 w 87"/>
                      <a:gd name="T1" fmla="*/ 0 h 450"/>
                      <a:gd name="T2" fmla="*/ 87 w 87"/>
                      <a:gd name="T3" fmla="*/ 450 h 450"/>
                      <a:gd name="T4" fmla="*/ 0 w 87"/>
                      <a:gd name="T5" fmla="*/ 367 h 450"/>
                      <a:gd name="T6" fmla="*/ 87 w 87"/>
                      <a:gd name="T7" fmla="*/ 0 h 4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7"/>
                      <a:gd name="T13" fmla="*/ 0 h 450"/>
                      <a:gd name="T14" fmla="*/ 87 w 87"/>
                      <a:gd name="T15" fmla="*/ 450 h 4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7" h="450">
                        <a:moveTo>
                          <a:pt x="87" y="0"/>
                        </a:moveTo>
                        <a:lnTo>
                          <a:pt x="87" y="450"/>
                        </a:lnTo>
                        <a:lnTo>
                          <a:pt x="0" y="367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3" name="Freeform 192"/>
                  <p:cNvSpPr>
                    <a:spLocks/>
                  </p:cNvSpPr>
                  <p:nvPr/>
                </p:nvSpPr>
                <p:spPr bwMode="auto">
                  <a:xfrm>
                    <a:off x="870" y="3251"/>
                    <a:ext cx="450" cy="88"/>
                  </a:xfrm>
                  <a:custGeom>
                    <a:avLst/>
                    <a:gdLst>
                      <a:gd name="T0" fmla="*/ 0 w 450"/>
                      <a:gd name="T1" fmla="*/ 0 h 88"/>
                      <a:gd name="T2" fmla="*/ 450 w 450"/>
                      <a:gd name="T3" fmla="*/ 0 h 88"/>
                      <a:gd name="T4" fmla="*/ 365 w 450"/>
                      <a:gd name="T5" fmla="*/ 88 h 88"/>
                      <a:gd name="T6" fmla="*/ 0 w 450"/>
                      <a:gd name="T7" fmla="*/ 0 h 8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50"/>
                      <a:gd name="T13" fmla="*/ 0 h 88"/>
                      <a:gd name="T14" fmla="*/ 450 w 450"/>
                      <a:gd name="T15" fmla="*/ 88 h 8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50" h="88">
                        <a:moveTo>
                          <a:pt x="0" y="0"/>
                        </a:moveTo>
                        <a:lnTo>
                          <a:pt x="450" y="0"/>
                        </a:lnTo>
                        <a:lnTo>
                          <a:pt x="365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4" name="Freeform 193"/>
                  <p:cNvSpPr>
                    <a:spLocks/>
                  </p:cNvSpPr>
                  <p:nvPr/>
                </p:nvSpPr>
                <p:spPr bwMode="auto">
                  <a:xfrm>
                    <a:off x="1320" y="3251"/>
                    <a:ext cx="84" cy="447"/>
                  </a:xfrm>
                  <a:custGeom>
                    <a:avLst/>
                    <a:gdLst>
                      <a:gd name="T0" fmla="*/ 0 w 84"/>
                      <a:gd name="T1" fmla="*/ 447 h 447"/>
                      <a:gd name="T2" fmla="*/ 0 w 84"/>
                      <a:gd name="T3" fmla="*/ 0 h 447"/>
                      <a:gd name="T4" fmla="*/ 84 w 84"/>
                      <a:gd name="T5" fmla="*/ 84 h 447"/>
                      <a:gd name="T6" fmla="*/ 0 w 84"/>
                      <a:gd name="T7" fmla="*/ 447 h 4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447"/>
                      <a:gd name="T14" fmla="*/ 84 w 84"/>
                      <a:gd name="T15" fmla="*/ 447 h 44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447">
                        <a:moveTo>
                          <a:pt x="0" y="447"/>
                        </a:moveTo>
                        <a:lnTo>
                          <a:pt x="0" y="0"/>
                        </a:lnTo>
                        <a:lnTo>
                          <a:pt x="84" y="84"/>
                        </a:lnTo>
                        <a:lnTo>
                          <a:pt x="0" y="44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" name="Freeform 194"/>
                  <p:cNvSpPr>
                    <a:spLocks/>
                  </p:cNvSpPr>
                  <p:nvPr/>
                </p:nvSpPr>
                <p:spPr bwMode="auto">
                  <a:xfrm>
                    <a:off x="1320" y="3164"/>
                    <a:ext cx="448" cy="87"/>
                  </a:xfrm>
                  <a:custGeom>
                    <a:avLst/>
                    <a:gdLst>
                      <a:gd name="T0" fmla="*/ 448 w 448"/>
                      <a:gd name="T1" fmla="*/ 87 h 87"/>
                      <a:gd name="T2" fmla="*/ 0 w 448"/>
                      <a:gd name="T3" fmla="*/ 87 h 87"/>
                      <a:gd name="T4" fmla="*/ 82 w 448"/>
                      <a:gd name="T5" fmla="*/ 0 h 87"/>
                      <a:gd name="T6" fmla="*/ 448 w 448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8"/>
                      <a:gd name="T13" fmla="*/ 0 h 87"/>
                      <a:gd name="T14" fmla="*/ 448 w 448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8" h="87">
                        <a:moveTo>
                          <a:pt x="448" y="87"/>
                        </a:moveTo>
                        <a:lnTo>
                          <a:pt x="0" y="87"/>
                        </a:lnTo>
                        <a:lnTo>
                          <a:pt x="82" y="0"/>
                        </a:lnTo>
                        <a:lnTo>
                          <a:pt x="448" y="8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" name="Freeform 195"/>
                  <p:cNvSpPr>
                    <a:spLocks/>
                  </p:cNvSpPr>
                  <p:nvPr/>
                </p:nvSpPr>
                <p:spPr bwMode="auto">
                  <a:xfrm>
                    <a:off x="1077" y="3007"/>
                    <a:ext cx="131" cy="154"/>
                  </a:xfrm>
                  <a:custGeom>
                    <a:avLst/>
                    <a:gdLst>
                      <a:gd name="T0" fmla="*/ 0 w 131"/>
                      <a:gd name="T1" fmla="*/ 0 h 154"/>
                      <a:gd name="T2" fmla="*/ 131 w 131"/>
                      <a:gd name="T3" fmla="*/ 132 h 154"/>
                      <a:gd name="T4" fmla="*/ 45 w 131"/>
                      <a:gd name="T5" fmla="*/ 154 h 154"/>
                      <a:gd name="T6" fmla="*/ 0 w 131"/>
                      <a:gd name="T7" fmla="*/ 0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0" y="0"/>
                        </a:moveTo>
                        <a:lnTo>
                          <a:pt x="131" y="132"/>
                        </a:lnTo>
                        <a:lnTo>
                          <a:pt x="45" y="1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" name="Freeform 196"/>
                  <p:cNvSpPr>
                    <a:spLocks/>
                  </p:cNvSpPr>
                  <p:nvPr/>
                </p:nvSpPr>
                <p:spPr bwMode="auto">
                  <a:xfrm>
                    <a:off x="1074" y="3364"/>
                    <a:ext cx="155" cy="127"/>
                  </a:xfrm>
                  <a:custGeom>
                    <a:avLst/>
                    <a:gdLst>
                      <a:gd name="T0" fmla="*/ 0 w 155"/>
                      <a:gd name="T1" fmla="*/ 127 h 127"/>
                      <a:gd name="T2" fmla="*/ 134 w 155"/>
                      <a:gd name="T3" fmla="*/ 0 h 127"/>
                      <a:gd name="T4" fmla="*/ 155 w 155"/>
                      <a:gd name="T5" fmla="*/ 85 h 127"/>
                      <a:gd name="T6" fmla="*/ 0 w 155"/>
                      <a:gd name="T7" fmla="*/ 127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5"/>
                      <a:gd name="T13" fmla="*/ 0 h 127"/>
                      <a:gd name="T14" fmla="*/ 155 w 155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5" h="127">
                        <a:moveTo>
                          <a:pt x="0" y="127"/>
                        </a:moveTo>
                        <a:lnTo>
                          <a:pt x="134" y="0"/>
                        </a:lnTo>
                        <a:lnTo>
                          <a:pt x="155" y="85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8" name="Freeform 197"/>
                  <p:cNvSpPr>
                    <a:spLocks/>
                  </p:cNvSpPr>
                  <p:nvPr/>
                </p:nvSpPr>
                <p:spPr bwMode="auto">
                  <a:xfrm>
                    <a:off x="1429" y="3341"/>
                    <a:ext cx="131" cy="154"/>
                  </a:xfrm>
                  <a:custGeom>
                    <a:avLst/>
                    <a:gdLst>
                      <a:gd name="T0" fmla="*/ 131 w 131"/>
                      <a:gd name="T1" fmla="*/ 154 h 154"/>
                      <a:gd name="T2" fmla="*/ 0 w 131"/>
                      <a:gd name="T3" fmla="*/ 21 h 154"/>
                      <a:gd name="T4" fmla="*/ 87 w 131"/>
                      <a:gd name="T5" fmla="*/ 0 h 154"/>
                      <a:gd name="T6" fmla="*/ 131 w 131"/>
                      <a:gd name="T7" fmla="*/ 154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131" y="154"/>
                        </a:moveTo>
                        <a:lnTo>
                          <a:pt x="0" y="21"/>
                        </a:lnTo>
                        <a:lnTo>
                          <a:pt x="87" y="0"/>
                        </a:lnTo>
                        <a:lnTo>
                          <a:pt x="131" y="154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9" name="Freeform 198"/>
                  <p:cNvSpPr>
                    <a:spLocks/>
                  </p:cNvSpPr>
                  <p:nvPr/>
                </p:nvSpPr>
                <p:spPr bwMode="auto">
                  <a:xfrm>
                    <a:off x="1408" y="3009"/>
                    <a:ext cx="156" cy="130"/>
                  </a:xfrm>
                  <a:custGeom>
                    <a:avLst/>
                    <a:gdLst>
                      <a:gd name="T0" fmla="*/ 156 w 156"/>
                      <a:gd name="T1" fmla="*/ 0 h 130"/>
                      <a:gd name="T2" fmla="*/ 21 w 156"/>
                      <a:gd name="T3" fmla="*/ 130 h 130"/>
                      <a:gd name="T4" fmla="*/ 0 w 156"/>
                      <a:gd name="T5" fmla="*/ 44 h 130"/>
                      <a:gd name="T6" fmla="*/ 156 w 156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130"/>
                      <a:gd name="T14" fmla="*/ 156 w 156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130">
                        <a:moveTo>
                          <a:pt x="156" y="0"/>
                        </a:moveTo>
                        <a:lnTo>
                          <a:pt x="21" y="130"/>
                        </a:lnTo>
                        <a:lnTo>
                          <a:pt x="0" y="4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1" name="Group 199"/>
                <p:cNvGrpSpPr>
                  <a:grpSpLocks/>
                </p:cNvGrpSpPr>
                <p:nvPr/>
              </p:nvGrpSpPr>
              <p:grpSpPr bwMode="auto">
                <a:xfrm>
                  <a:off x="4464" y="1824"/>
                  <a:ext cx="1086" cy="1045"/>
                  <a:chOff x="768" y="2736"/>
                  <a:chExt cx="1086" cy="1045"/>
                </a:xfrm>
              </p:grpSpPr>
              <p:sp>
                <p:nvSpPr>
                  <p:cNvPr id="6242" name="Freeform 200"/>
                  <p:cNvSpPr>
                    <a:spLocks/>
                  </p:cNvSpPr>
                  <p:nvPr/>
                </p:nvSpPr>
                <p:spPr bwMode="auto">
                  <a:xfrm>
                    <a:off x="768" y="2736"/>
                    <a:ext cx="1086" cy="1045"/>
                  </a:xfrm>
                  <a:custGeom>
                    <a:avLst/>
                    <a:gdLst>
                      <a:gd name="T0" fmla="*/ 552 w 1086"/>
                      <a:gd name="T1" fmla="*/ 0 h 1045"/>
                      <a:gd name="T2" fmla="*/ 467 w 1086"/>
                      <a:gd name="T3" fmla="*/ 305 h 1045"/>
                      <a:gd name="T4" fmla="*/ 284 w 1086"/>
                      <a:gd name="T5" fmla="*/ 244 h 1045"/>
                      <a:gd name="T6" fmla="*/ 329 w 1086"/>
                      <a:gd name="T7" fmla="*/ 430 h 1045"/>
                      <a:gd name="T8" fmla="*/ 0 w 1086"/>
                      <a:gd name="T9" fmla="*/ 511 h 1045"/>
                      <a:gd name="T10" fmla="*/ 329 w 1086"/>
                      <a:gd name="T11" fmla="*/ 595 h 1045"/>
                      <a:gd name="T12" fmla="*/ 277 w 1086"/>
                      <a:gd name="T13" fmla="*/ 786 h 1045"/>
                      <a:gd name="T14" fmla="*/ 467 w 1086"/>
                      <a:gd name="T15" fmla="*/ 734 h 1045"/>
                      <a:gd name="T16" fmla="*/ 548 w 1086"/>
                      <a:gd name="T17" fmla="*/ 1045 h 1045"/>
                      <a:gd name="T18" fmla="*/ 627 w 1086"/>
                      <a:gd name="T19" fmla="*/ 734 h 1045"/>
                      <a:gd name="T20" fmla="*/ 815 w 1086"/>
                      <a:gd name="T21" fmla="*/ 793 h 1045"/>
                      <a:gd name="T22" fmla="*/ 769 w 1086"/>
                      <a:gd name="T23" fmla="*/ 601 h 1045"/>
                      <a:gd name="T24" fmla="*/ 1086 w 1086"/>
                      <a:gd name="T25" fmla="*/ 515 h 1045"/>
                      <a:gd name="T26" fmla="*/ 769 w 1086"/>
                      <a:gd name="T27" fmla="*/ 442 h 1045"/>
                      <a:gd name="T28" fmla="*/ 819 w 1086"/>
                      <a:gd name="T29" fmla="*/ 246 h 1045"/>
                      <a:gd name="T30" fmla="*/ 625 w 1086"/>
                      <a:gd name="T31" fmla="*/ 307 h 1045"/>
                      <a:gd name="T32" fmla="*/ 552 w 1086"/>
                      <a:gd name="T33" fmla="*/ 0 h 10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86"/>
                      <a:gd name="T52" fmla="*/ 0 h 1045"/>
                      <a:gd name="T53" fmla="*/ 1086 w 1086"/>
                      <a:gd name="T54" fmla="*/ 1045 h 10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86" h="1045">
                        <a:moveTo>
                          <a:pt x="552" y="0"/>
                        </a:moveTo>
                        <a:lnTo>
                          <a:pt x="467" y="305"/>
                        </a:lnTo>
                        <a:lnTo>
                          <a:pt x="284" y="244"/>
                        </a:lnTo>
                        <a:lnTo>
                          <a:pt x="329" y="430"/>
                        </a:lnTo>
                        <a:lnTo>
                          <a:pt x="0" y="511"/>
                        </a:lnTo>
                        <a:lnTo>
                          <a:pt x="329" y="595"/>
                        </a:lnTo>
                        <a:lnTo>
                          <a:pt x="277" y="786"/>
                        </a:lnTo>
                        <a:lnTo>
                          <a:pt x="467" y="734"/>
                        </a:lnTo>
                        <a:lnTo>
                          <a:pt x="548" y="1045"/>
                        </a:lnTo>
                        <a:lnTo>
                          <a:pt x="627" y="734"/>
                        </a:lnTo>
                        <a:lnTo>
                          <a:pt x="815" y="793"/>
                        </a:lnTo>
                        <a:lnTo>
                          <a:pt x="769" y="601"/>
                        </a:lnTo>
                        <a:lnTo>
                          <a:pt x="1086" y="515"/>
                        </a:lnTo>
                        <a:lnTo>
                          <a:pt x="769" y="442"/>
                        </a:lnTo>
                        <a:lnTo>
                          <a:pt x="819" y="246"/>
                        </a:lnTo>
                        <a:lnTo>
                          <a:pt x="625" y="307"/>
                        </a:lnTo>
                        <a:lnTo>
                          <a:pt x="552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3" name="Freeform 201"/>
                  <p:cNvSpPr>
                    <a:spLocks/>
                  </p:cNvSpPr>
                  <p:nvPr/>
                </p:nvSpPr>
                <p:spPr bwMode="auto">
                  <a:xfrm>
                    <a:off x="1233" y="2801"/>
                    <a:ext cx="87" cy="450"/>
                  </a:xfrm>
                  <a:custGeom>
                    <a:avLst/>
                    <a:gdLst>
                      <a:gd name="T0" fmla="*/ 87 w 87"/>
                      <a:gd name="T1" fmla="*/ 0 h 450"/>
                      <a:gd name="T2" fmla="*/ 87 w 87"/>
                      <a:gd name="T3" fmla="*/ 450 h 450"/>
                      <a:gd name="T4" fmla="*/ 0 w 87"/>
                      <a:gd name="T5" fmla="*/ 367 h 450"/>
                      <a:gd name="T6" fmla="*/ 87 w 87"/>
                      <a:gd name="T7" fmla="*/ 0 h 4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7"/>
                      <a:gd name="T13" fmla="*/ 0 h 450"/>
                      <a:gd name="T14" fmla="*/ 87 w 87"/>
                      <a:gd name="T15" fmla="*/ 450 h 4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7" h="450">
                        <a:moveTo>
                          <a:pt x="87" y="0"/>
                        </a:moveTo>
                        <a:lnTo>
                          <a:pt x="87" y="450"/>
                        </a:lnTo>
                        <a:lnTo>
                          <a:pt x="0" y="367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4" name="Freeform 202"/>
                  <p:cNvSpPr>
                    <a:spLocks/>
                  </p:cNvSpPr>
                  <p:nvPr/>
                </p:nvSpPr>
                <p:spPr bwMode="auto">
                  <a:xfrm>
                    <a:off x="870" y="3251"/>
                    <a:ext cx="450" cy="88"/>
                  </a:xfrm>
                  <a:custGeom>
                    <a:avLst/>
                    <a:gdLst>
                      <a:gd name="T0" fmla="*/ 0 w 450"/>
                      <a:gd name="T1" fmla="*/ 0 h 88"/>
                      <a:gd name="T2" fmla="*/ 450 w 450"/>
                      <a:gd name="T3" fmla="*/ 0 h 88"/>
                      <a:gd name="T4" fmla="*/ 365 w 450"/>
                      <a:gd name="T5" fmla="*/ 88 h 88"/>
                      <a:gd name="T6" fmla="*/ 0 w 450"/>
                      <a:gd name="T7" fmla="*/ 0 h 8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50"/>
                      <a:gd name="T13" fmla="*/ 0 h 88"/>
                      <a:gd name="T14" fmla="*/ 450 w 450"/>
                      <a:gd name="T15" fmla="*/ 88 h 8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50" h="88">
                        <a:moveTo>
                          <a:pt x="0" y="0"/>
                        </a:moveTo>
                        <a:lnTo>
                          <a:pt x="450" y="0"/>
                        </a:lnTo>
                        <a:lnTo>
                          <a:pt x="365" y="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5" name="Freeform 203"/>
                  <p:cNvSpPr>
                    <a:spLocks/>
                  </p:cNvSpPr>
                  <p:nvPr/>
                </p:nvSpPr>
                <p:spPr bwMode="auto">
                  <a:xfrm>
                    <a:off x="1320" y="3251"/>
                    <a:ext cx="84" cy="447"/>
                  </a:xfrm>
                  <a:custGeom>
                    <a:avLst/>
                    <a:gdLst>
                      <a:gd name="T0" fmla="*/ 0 w 84"/>
                      <a:gd name="T1" fmla="*/ 447 h 447"/>
                      <a:gd name="T2" fmla="*/ 0 w 84"/>
                      <a:gd name="T3" fmla="*/ 0 h 447"/>
                      <a:gd name="T4" fmla="*/ 84 w 84"/>
                      <a:gd name="T5" fmla="*/ 84 h 447"/>
                      <a:gd name="T6" fmla="*/ 0 w 84"/>
                      <a:gd name="T7" fmla="*/ 447 h 4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447"/>
                      <a:gd name="T14" fmla="*/ 84 w 84"/>
                      <a:gd name="T15" fmla="*/ 447 h 44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447">
                        <a:moveTo>
                          <a:pt x="0" y="447"/>
                        </a:moveTo>
                        <a:lnTo>
                          <a:pt x="0" y="0"/>
                        </a:lnTo>
                        <a:lnTo>
                          <a:pt x="84" y="84"/>
                        </a:lnTo>
                        <a:lnTo>
                          <a:pt x="0" y="44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6" name="Freeform 204"/>
                  <p:cNvSpPr>
                    <a:spLocks/>
                  </p:cNvSpPr>
                  <p:nvPr/>
                </p:nvSpPr>
                <p:spPr bwMode="auto">
                  <a:xfrm>
                    <a:off x="1320" y="3164"/>
                    <a:ext cx="448" cy="87"/>
                  </a:xfrm>
                  <a:custGeom>
                    <a:avLst/>
                    <a:gdLst>
                      <a:gd name="T0" fmla="*/ 448 w 448"/>
                      <a:gd name="T1" fmla="*/ 87 h 87"/>
                      <a:gd name="T2" fmla="*/ 0 w 448"/>
                      <a:gd name="T3" fmla="*/ 87 h 87"/>
                      <a:gd name="T4" fmla="*/ 82 w 448"/>
                      <a:gd name="T5" fmla="*/ 0 h 87"/>
                      <a:gd name="T6" fmla="*/ 448 w 448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8"/>
                      <a:gd name="T13" fmla="*/ 0 h 87"/>
                      <a:gd name="T14" fmla="*/ 448 w 448"/>
                      <a:gd name="T15" fmla="*/ 87 h 8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8" h="87">
                        <a:moveTo>
                          <a:pt x="448" y="87"/>
                        </a:moveTo>
                        <a:lnTo>
                          <a:pt x="0" y="87"/>
                        </a:lnTo>
                        <a:lnTo>
                          <a:pt x="82" y="0"/>
                        </a:lnTo>
                        <a:lnTo>
                          <a:pt x="448" y="8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7" name="Freeform 205"/>
                  <p:cNvSpPr>
                    <a:spLocks/>
                  </p:cNvSpPr>
                  <p:nvPr/>
                </p:nvSpPr>
                <p:spPr bwMode="auto">
                  <a:xfrm>
                    <a:off x="1077" y="3007"/>
                    <a:ext cx="131" cy="154"/>
                  </a:xfrm>
                  <a:custGeom>
                    <a:avLst/>
                    <a:gdLst>
                      <a:gd name="T0" fmla="*/ 0 w 131"/>
                      <a:gd name="T1" fmla="*/ 0 h 154"/>
                      <a:gd name="T2" fmla="*/ 131 w 131"/>
                      <a:gd name="T3" fmla="*/ 132 h 154"/>
                      <a:gd name="T4" fmla="*/ 45 w 131"/>
                      <a:gd name="T5" fmla="*/ 154 h 154"/>
                      <a:gd name="T6" fmla="*/ 0 w 131"/>
                      <a:gd name="T7" fmla="*/ 0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0" y="0"/>
                        </a:moveTo>
                        <a:lnTo>
                          <a:pt x="131" y="132"/>
                        </a:lnTo>
                        <a:lnTo>
                          <a:pt x="45" y="1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" name="Freeform 206"/>
                  <p:cNvSpPr>
                    <a:spLocks/>
                  </p:cNvSpPr>
                  <p:nvPr/>
                </p:nvSpPr>
                <p:spPr bwMode="auto">
                  <a:xfrm>
                    <a:off x="1074" y="3364"/>
                    <a:ext cx="155" cy="127"/>
                  </a:xfrm>
                  <a:custGeom>
                    <a:avLst/>
                    <a:gdLst>
                      <a:gd name="T0" fmla="*/ 0 w 155"/>
                      <a:gd name="T1" fmla="*/ 127 h 127"/>
                      <a:gd name="T2" fmla="*/ 134 w 155"/>
                      <a:gd name="T3" fmla="*/ 0 h 127"/>
                      <a:gd name="T4" fmla="*/ 155 w 155"/>
                      <a:gd name="T5" fmla="*/ 85 h 127"/>
                      <a:gd name="T6" fmla="*/ 0 w 155"/>
                      <a:gd name="T7" fmla="*/ 127 h 1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5"/>
                      <a:gd name="T13" fmla="*/ 0 h 127"/>
                      <a:gd name="T14" fmla="*/ 155 w 155"/>
                      <a:gd name="T15" fmla="*/ 127 h 12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5" h="127">
                        <a:moveTo>
                          <a:pt x="0" y="127"/>
                        </a:moveTo>
                        <a:lnTo>
                          <a:pt x="134" y="0"/>
                        </a:lnTo>
                        <a:lnTo>
                          <a:pt x="155" y="85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9" name="Freeform 207"/>
                  <p:cNvSpPr>
                    <a:spLocks/>
                  </p:cNvSpPr>
                  <p:nvPr/>
                </p:nvSpPr>
                <p:spPr bwMode="auto">
                  <a:xfrm>
                    <a:off x="1429" y="3341"/>
                    <a:ext cx="131" cy="154"/>
                  </a:xfrm>
                  <a:custGeom>
                    <a:avLst/>
                    <a:gdLst>
                      <a:gd name="T0" fmla="*/ 131 w 131"/>
                      <a:gd name="T1" fmla="*/ 154 h 154"/>
                      <a:gd name="T2" fmla="*/ 0 w 131"/>
                      <a:gd name="T3" fmla="*/ 21 h 154"/>
                      <a:gd name="T4" fmla="*/ 87 w 131"/>
                      <a:gd name="T5" fmla="*/ 0 h 154"/>
                      <a:gd name="T6" fmla="*/ 131 w 131"/>
                      <a:gd name="T7" fmla="*/ 154 h 1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1"/>
                      <a:gd name="T13" fmla="*/ 0 h 154"/>
                      <a:gd name="T14" fmla="*/ 131 w 131"/>
                      <a:gd name="T15" fmla="*/ 154 h 1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1" h="154">
                        <a:moveTo>
                          <a:pt x="131" y="154"/>
                        </a:moveTo>
                        <a:lnTo>
                          <a:pt x="0" y="21"/>
                        </a:lnTo>
                        <a:lnTo>
                          <a:pt x="87" y="0"/>
                        </a:lnTo>
                        <a:lnTo>
                          <a:pt x="131" y="154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0" name="Freeform 208"/>
                  <p:cNvSpPr>
                    <a:spLocks/>
                  </p:cNvSpPr>
                  <p:nvPr/>
                </p:nvSpPr>
                <p:spPr bwMode="auto">
                  <a:xfrm>
                    <a:off x="1408" y="3009"/>
                    <a:ext cx="156" cy="130"/>
                  </a:xfrm>
                  <a:custGeom>
                    <a:avLst/>
                    <a:gdLst>
                      <a:gd name="T0" fmla="*/ 156 w 156"/>
                      <a:gd name="T1" fmla="*/ 0 h 130"/>
                      <a:gd name="T2" fmla="*/ 21 w 156"/>
                      <a:gd name="T3" fmla="*/ 130 h 130"/>
                      <a:gd name="T4" fmla="*/ 0 w 156"/>
                      <a:gd name="T5" fmla="*/ 44 h 130"/>
                      <a:gd name="T6" fmla="*/ 156 w 156"/>
                      <a:gd name="T7" fmla="*/ 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6"/>
                      <a:gd name="T13" fmla="*/ 0 h 130"/>
                      <a:gd name="T14" fmla="*/ 156 w 156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6" h="130">
                        <a:moveTo>
                          <a:pt x="156" y="0"/>
                        </a:moveTo>
                        <a:lnTo>
                          <a:pt x="21" y="130"/>
                        </a:lnTo>
                        <a:lnTo>
                          <a:pt x="0" y="4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31" name="Rectangle 209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336" cy="480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6232" name="Rectangle 210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336" cy="480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6233" name="Rectangle 211"/>
              <p:cNvSpPr>
                <a:spLocks noChangeArrowheads="1"/>
              </p:cNvSpPr>
              <p:nvPr/>
            </p:nvSpPr>
            <p:spPr bwMode="auto">
              <a:xfrm>
                <a:off x="2880" y="2592"/>
                <a:ext cx="336" cy="480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6234" name="Rectangle 212"/>
              <p:cNvSpPr>
                <a:spLocks noChangeArrowheads="1"/>
              </p:cNvSpPr>
              <p:nvPr/>
            </p:nvSpPr>
            <p:spPr bwMode="auto">
              <a:xfrm>
                <a:off x="3936" y="2640"/>
                <a:ext cx="336" cy="480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6235" name="Rectangle 213"/>
              <p:cNvSpPr>
                <a:spLocks noChangeArrowheads="1"/>
              </p:cNvSpPr>
              <p:nvPr/>
            </p:nvSpPr>
            <p:spPr bwMode="auto">
              <a:xfrm>
                <a:off x="4944" y="2592"/>
                <a:ext cx="336" cy="480"/>
              </a:xfrm>
              <a:prstGeom prst="rect">
                <a:avLst/>
              </a:prstGeom>
              <a:solidFill>
                <a:srgbClr val="00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160" name="Group 214"/>
            <p:cNvGrpSpPr>
              <a:grpSpLocks/>
            </p:cNvGrpSpPr>
            <p:nvPr/>
          </p:nvGrpSpPr>
          <p:grpSpPr bwMode="auto">
            <a:xfrm>
              <a:off x="276" y="2424"/>
              <a:ext cx="1029" cy="1029"/>
              <a:chOff x="258" y="2169"/>
              <a:chExt cx="1029" cy="1029"/>
            </a:xfrm>
          </p:grpSpPr>
          <p:grpSp>
            <p:nvGrpSpPr>
              <p:cNvPr id="6217" name="Group 215"/>
              <p:cNvGrpSpPr>
                <a:grpSpLocks/>
              </p:cNvGrpSpPr>
              <p:nvPr/>
            </p:nvGrpSpPr>
            <p:grpSpPr bwMode="auto">
              <a:xfrm>
                <a:off x="258" y="2169"/>
                <a:ext cx="1029" cy="1029"/>
                <a:chOff x="1209" y="798"/>
                <a:chExt cx="1344" cy="1344"/>
              </a:xfrm>
            </p:grpSpPr>
            <p:sp>
              <p:nvSpPr>
                <p:cNvPr id="6219" name="Oval 216"/>
                <p:cNvSpPr>
                  <a:spLocks noChangeArrowheads="1"/>
                </p:cNvSpPr>
                <p:nvPr/>
              </p:nvSpPr>
              <p:spPr bwMode="auto">
                <a:xfrm>
                  <a:off x="1209" y="798"/>
                  <a:ext cx="1344" cy="1344"/>
                </a:xfrm>
                <a:prstGeom prst="ellipse">
                  <a:avLst/>
                </a:prstGeom>
                <a:solidFill>
                  <a:schemeClr val="hlink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0" name="AutoShape 217"/>
                <p:cNvSpPr>
                  <a:spLocks noChangeArrowheads="1"/>
                </p:cNvSpPr>
                <p:nvPr/>
              </p:nvSpPr>
              <p:spPr bwMode="auto">
                <a:xfrm rot="5389192">
                  <a:off x="1603" y="910"/>
                  <a:ext cx="529" cy="33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1" name="AutoShape 218"/>
                <p:cNvSpPr>
                  <a:spLocks noChangeArrowheads="1"/>
                </p:cNvSpPr>
                <p:nvPr/>
              </p:nvSpPr>
              <p:spPr bwMode="auto">
                <a:xfrm rot="-5502672">
                  <a:off x="1631" y="1703"/>
                  <a:ext cx="529" cy="336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2" name="AutoShape 219"/>
                <p:cNvSpPr>
                  <a:spLocks noChangeArrowheads="1"/>
                </p:cNvSpPr>
                <p:nvPr/>
              </p:nvSpPr>
              <p:spPr bwMode="auto">
                <a:xfrm rot="10703334">
                  <a:off x="2013" y="1296"/>
                  <a:ext cx="529" cy="324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3" name="AutoShape 220"/>
                <p:cNvSpPr>
                  <a:spLocks noChangeArrowheads="1"/>
                </p:cNvSpPr>
                <p:nvPr/>
              </p:nvSpPr>
              <p:spPr bwMode="auto">
                <a:xfrm rot="-133820">
                  <a:off x="1209" y="1325"/>
                  <a:ext cx="529" cy="34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4" name="AutoShape 221"/>
                <p:cNvSpPr>
                  <a:spLocks noChangeArrowheads="1"/>
                </p:cNvSpPr>
                <p:nvPr/>
              </p:nvSpPr>
              <p:spPr bwMode="auto">
                <a:xfrm rot="-8409350">
                  <a:off x="1467" y="1605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5" name="AutoShape 222"/>
                <p:cNvSpPr>
                  <a:spLocks noChangeArrowheads="1"/>
                </p:cNvSpPr>
                <p:nvPr/>
              </p:nvSpPr>
              <p:spPr bwMode="auto">
                <a:xfrm rot="2219610">
                  <a:off x="2055" y="957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6" name="AutoShape 223"/>
                <p:cNvSpPr>
                  <a:spLocks noChangeArrowheads="1"/>
                </p:cNvSpPr>
                <p:nvPr/>
              </p:nvSpPr>
              <p:spPr bwMode="auto">
                <a:xfrm rot="-2568517">
                  <a:off x="1449" y="966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7" name="AutoShape 224"/>
                <p:cNvSpPr>
                  <a:spLocks noChangeArrowheads="1"/>
                </p:cNvSpPr>
                <p:nvPr/>
              </p:nvSpPr>
              <p:spPr bwMode="auto">
                <a:xfrm rot="7805990">
                  <a:off x="2091" y="1572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8" name="Oval 225"/>
                <p:cNvSpPr>
                  <a:spLocks noChangeArrowheads="1"/>
                </p:cNvSpPr>
                <p:nvPr/>
              </p:nvSpPr>
              <p:spPr bwMode="auto">
                <a:xfrm>
                  <a:off x="1617" y="1215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29" name="Oval 226"/>
                <p:cNvSpPr>
                  <a:spLocks noChangeArrowheads="1"/>
                </p:cNvSpPr>
                <p:nvPr/>
              </p:nvSpPr>
              <p:spPr bwMode="auto">
                <a:xfrm>
                  <a:off x="1662" y="1260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218" name="Oval 227"/>
              <p:cNvSpPr>
                <a:spLocks noChangeArrowheads="1"/>
              </p:cNvSpPr>
              <p:nvPr/>
            </p:nvSpPr>
            <p:spPr bwMode="auto">
              <a:xfrm>
                <a:off x="654" y="2568"/>
                <a:ext cx="240" cy="240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161" name="Group 228"/>
            <p:cNvGrpSpPr>
              <a:grpSpLocks/>
            </p:cNvGrpSpPr>
            <p:nvPr/>
          </p:nvGrpSpPr>
          <p:grpSpPr bwMode="auto">
            <a:xfrm>
              <a:off x="1335" y="2424"/>
              <a:ext cx="1029" cy="1029"/>
              <a:chOff x="1317" y="2187"/>
              <a:chExt cx="1029" cy="1029"/>
            </a:xfrm>
          </p:grpSpPr>
          <p:grpSp>
            <p:nvGrpSpPr>
              <p:cNvPr id="6204" name="Group 229"/>
              <p:cNvGrpSpPr>
                <a:grpSpLocks/>
              </p:cNvGrpSpPr>
              <p:nvPr/>
            </p:nvGrpSpPr>
            <p:grpSpPr bwMode="auto">
              <a:xfrm>
                <a:off x="1317" y="2187"/>
                <a:ext cx="1029" cy="1029"/>
                <a:chOff x="1209" y="798"/>
                <a:chExt cx="1344" cy="1344"/>
              </a:xfrm>
            </p:grpSpPr>
            <p:sp>
              <p:nvSpPr>
                <p:cNvPr id="6206" name="Oval 230"/>
                <p:cNvSpPr>
                  <a:spLocks noChangeArrowheads="1"/>
                </p:cNvSpPr>
                <p:nvPr/>
              </p:nvSpPr>
              <p:spPr bwMode="auto">
                <a:xfrm>
                  <a:off x="1209" y="798"/>
                  <a:ext cx="1344" cy="1344"/>
                </a:xfrm>
                <a:prstGeom prst="ellipse">
                  <a:avLst/>
                </a:prstGeom>
                <a:solidFill>
                  <a:schemeClr val="hlink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7" name="AutoShape 231"/>
                <p:cNvSpPr>
                  <a:spLocks noChangeArrowheads="1"/>
                </p:cNvSpPr>
                <p:nvPr/>
              </p:nvSpPr>
              <p:spPr bwMode="auto">
                <a:xfrm rot="5389192">
                  <a:off x="1603" y="910"/>
                  <a:ext cx="529" cy="33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8" name="AutoShape 232"/>
                <p:cNvSpPr>
                  <a:spLocks noChangeArrowheads="1"/>
                </p:cNvSpPr>
                <p:nvPr/>
              </p:nvSpPr>
              <p:spPr bwMode="auto">
                <a:xfrm rot="-5502672">
                  <a:off x="1631" y="1703"/>
                  <a:ext cx="529" cy="336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9" name="AutoShape 233"/>
                <p:cNvSpPr>
                  <a:spLocks noChangeArrowheads="1"/>
                </p:cNvSpPr>
                <p:nvPr/>
              </p:nvSpPr>
              <p:spPr bwMode="auto">
                <a:xfrm rot="10703334">
                  <a:off x="2013" y="1296"/>
                  <a:ext cx="529" cy="324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0" name="AutoShape 234"/>
                <p:cNvSpPr>
                  <a:spLocks noChangeArrowheads="1"/>
                </p:cNvSpPr>
                <p:nvPr/>
              </p:nvSpPr>
              <p:spPr bwMode="auto">
                <a:xfrm rot="-133820">
                  <a:off x="1209" y="1325"/>
                  <a:ext cx="529" cy="34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1" name="AutoShape 235"/>
                <p:cNvSpPr>
                  <a:spLocks noChangeArrowheads="1"/>
                </p:cNvSpPr>
                <p:nvPr/>
              </p:nvSpPr>
              <p:spPr bwMode="auto">
                <a:xfrm rot="-8409350">
                  <a:off x="1467" y="1605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2" name="AutoShape 236"/>
                <p:cNvSpPr>
                  <a:spLocks noChangeArrowheads="1"/>
                </p:cNvSpPr>
                <p:nvPr/>
              </p:nvSpPr>
              <p:spPr bwMode="auto">
                <a:xfrm rot="2219610">
                  <a:off x="2055" y="957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3" name="AutoShape 237"/>
                <p:cNvSpPr>
                  <a:spLocks noChangeArrowheads="1"/>
                </p:cNvSpPr>
                <p:nvPr/>
              </p:nvSpPr>
              <p:spPr bwMode="auto">
                <a:xfrm rot="-2568517">
                  <a:off x="1449" y="966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4" name="AutoShape 238"/>
                <p:cNvSpPr>
                  <a:spLocks noChangeArrowheads="1"/>
                </p:cNvSpPr>
                <p:nvPr/>
              </p:nvSpPr>
              <p:spPr bwMode="auto">
                <a:xfrm rot="7805990">
                  <a:off x="2091" y="1572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5" name="Oval 239"/>
                <p:cNvSpPr>
                  <a:spLocks noChangeArrowheads="1"/>
                </p:cNvSpPr>
                <p:nvPr/>
              </p:nvSpPr>
              <p:spPr bwMode="auto">
                <a:xfrm>
                  <a:off x="1617" y="1215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16" name="Oval 240"/>
                <p:cNvSpPr>
                  <a:spLocks noChangeArrowheads="1"/>
                </p:cNvSpPr>
                <p:nvPr/>
              </p:nvSpPr>
              <p:spPr bwMode="auto">
                <a:xfrm>
                  <a:off x="1662" y="1260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205" name="Oval 241"/>
              <p:cNvSpPr>
                <a:spLocks noChangeArrowheads="1"/>
              </p:cNvSpPr>
              <p:nvPr/>
            </p:nvSpPr>
            <p:spPr bwMode="auto">
              <a:xfrm>
                <a:off x="1707" y="2574"/>
                <a:ext cx="240" cy="240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162" name="Group 242"/>
            <p:cNvGrpSpPr>
              <a:grpSpLocks/>
            </p:cNvGrpSpPr>
            <p:nvPr/>
          </p:nvGrpSpPr>
          <p:grpSpPr bwMode="auto">
            <a:xfrm>
              <a:off x="2391" y="2406"/>
              <a:ext cx="1029" cy="1029"/>
              <a:chOff x="2373" y="2169"/>
              <a:chExt cx="1029" cy="1029"/>
            </a:xfrm>
          </p:grpSpPr>
          <p:grpSp>
            <p:nvGrpSpPr>
              <p:cNvPr id="6191" name="Group 243"/>
              <p:cNvGrpSpPr>
                <a:grpSpLocks/>
              </p:cNvGrpSpPr>
              <p:nvPr/>
            </p:nvGrpSpPr>
            <p:grpSpPr bwMode="auto">
              <a:xfrm>
                <a:off x="2373" y="2169"/>
                <a:ext cx="1029" cy="1029"/>
                <a:chOff x="1209" y="798"/>
                <a:chExt cx="1344" cy="1344"/>
              </a:xfrm>
            </p:grpSpPr>
            <p:sp>
              <p:nvSpPr>
                <p:cNvPr id="6193" name="Oval 244"/>
                <p:cNvSpPr>
                  <a:spLocks noChangeArrowheads="1"/>
                </p:cNvSpPr>
                <p:nvPr/>
              </p:nvSpPr>
              <p:spPr bwMode="auto">
                <a:xfrm>
                  <a:off x="1209" y="798"/>
                  <a:ext cx="1344" cy="1344"/>
                </a:xfrm>
                <a:prstGeom prst="ellipse">
                  <a:avLst/>
                </a:prstGeom>
                <a:solidFill>
                  <a:schemeClr val="hlink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4" name="AutoShape 245"/>
                <p:cNvSpPr>
                  <a:spLocks noChangeArrowheads="1"/>
                </p:cNvSpPr>
                <p:nvPr/>
              </p:nvSpPr>
              <p:spPr bwMode="auto">
                <a:xfrm rot="5389192">
                  <a:off x="1603" y="910"/>
                  <a:ext cx="529" cy="33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5" name="AutoShape 246"/>
                <p:cNvSpPr>
                  <a:spLocks noChangeArrowheads="1"/>
                </p:cNvSpPr>
                <p:nvPr/>
              </p:nvSpPr>
              <p:spPr bwMode="auto">
                <a:xfrm rot="-5502672">
                  <a:off x="1631" y="1703"/>
                  <a:ext cx="529" cy="336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6" name="AutoShape 247"/>
                <p:cNvSpPr>
                  <a:spLocks noChangeArrowheads="1"/>
                </p:cNvSpPr>
                <p:nvPr/>
              </p:nvSpPr>
              <p:spPr bwMode="auto">
                <a:xfrm rot="10703334">
                  <a:off x="2013" y="1296"/>
                  <a:ext cx="529" cy="324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7" name="AutoShape 248"/>
                <p:cNvSpPr>
                  <a:spLocks noChangeArrowheads="1"/>
                </p:cNvSpPr>
                <p:nvPr/>
              </p:nvSpPr>
              <p:spPr bwMode="auto">
                <a:xfrm rot="-133820">
                  <a:off x="1209" y="1325"/>
                  <a:ext cx="529" cy="34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8" name="AutoShape 249"/>
                <p:cNvSpPr>
                  <a:spLocks noChangeArrowheads="1"/>
                </p:cNvSpPr>
                <p:nvPr/>
              </p:nvSpPr>
              <p:spPr bwMode="auto">
                <a:xfrm rot="-8409350">
                  <a:off x="1467" y="1605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9" name="AutoShape 250"/>
                <p:cNvSpPr>
                  <a:spLocks noChangeArrowheads="1"/>
                </p:cNvSpPr>
                <p:nvPr/>
              </p:nvSpPr>
              <p:spPr bwMode="auto">
                <a:xfrm rot="2219610">
                  <a:off x="2055" y="957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0" name="AutoShape 251"/>
                <p:cNvSpPr>
                  <a:spLocks noChangeArrowheads="1"/>
                </p:cNvSpPr>
                <p:nvPr/>
              </p:nvSpPr>
              <p:spPr bwMode="auto">
                <a:xfrm rot="-2568517">
                  <a:off x="1449" y="966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1" name="AutoShape 252"/>
                <p:cNvSpPr>
                  <a:spLocks noChangeArrowheads="1"/>
                </p:cNvSpPr>
                <p:nvPr/>
              </p:nvSpPr>
              <p:spPr bwMode="auto">
                <a:xfrm rot="7805990">
                  <a:off x="2091" y="1572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2" name="Oval 253"/>
                <p:cNvSpPr>
                  <a:spLocks noChangeArrowheads="1"/>
                </p:cNvSpPr>
                <p:nvPr/>
              </p:nvSpPr>
              <p:spPr bwMode="auto">
                <a:xfrm>
                  <a:off x="1617" y="1215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203" name="Oval 254"/>
                <p:cNvSpPr>
                  <a:spLocks noChangeArrowheads="1"/>
                </p:cNvSpPr>
                <p:nvPr/>
              </p:nvSpPr>
              <p:spPr bwMode="auto">
                <a:xfrm>
                  <a:off x="1662" y="1260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192" name="Oval 255"/>
              <p:cNvSpPr>
                <a:spLocks noChangeArrowheads="1"/>
              </p:cNvSpPr>
              <p:nvPr/>
            </p:nvSpPr>
            <p:spPr bwMode="auto">
              <a:xfrm>
                <a:off x="2766" y="2571"/>
                <a:ext cx="240" cy="240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163" name="Group 256"/>
            <p:cNvGrpSpPr>
              <a:grpSpLocks/>
            </p:cNvGrpSpPr>
            <p:nvPr/>
          </p:nvGrpSpPr>
          <p:grpSpPr bwMode="auto">
            <a:xfrm>
              <a:off x="3453" y="2397"/>
              <a:ext cx="1029" cy="1029"/>
              <a:chOff x="3435" y="2160"/>
              <a:chExt cx="1029" cy="1029"/>
            </a:xfrm>
          </p:grpSpPr>
          <p:grpSp>
            <p:nvGrpSpPr>
              <p:cNvPr id="6178" name="Group 257"/>
              <p:cNvGrpSpPr>
                <a:grpSpLocks/>
              </p:cNvGrpSpPr>
              <p:nvPr/>
            </p:nvGrpSpPr>
            <p:grpSpPr bwMode="auto">
              <a:xfrm>
                <a:off x="3435" y="2160"/>
                <a:ext cx="1029" cy="1029"/>
                <a:chOff x="1209" y="798"/>
                <a:chExt cx="1344" cy="1344"/>
              </a:xfrm>
            </p:grpSpPr>
            <p:sp>
              <p:nvSpPr>
                <p:cNvPr id="6180" name="Oval 258"/>
                <p:cNvSpPr>
                  <a:spLocks noChangeArrowheads="1"/>
                </p:cNvSpPr>
                <p:nvPr/>
              </p:nvSpPr>
              <p:spPr bwMode="auto">
                <a:xfrm>
                  <a:off x="1209" y="798"/>
                  <a:ext cx="1344" cy="1344"/>
                </a:xfrm>
                <a:prstGeom prst="ellipse">
                  <a:avLst/>
                </a:prstGeom>
                <a:solidFill>
                  <a:schemeClr val="hlink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1" name="AutoShape 259"/>
                <p:cNvSpPr>
                  <a:spLocks noChangeArrowheads="1"/>
                </p:cNvSpPr>
                <p:nvPr/>
              </p:nvSpPr>
              <p:spPr bwMode="auto">
                <a:xfrm rot="5389192">
                  <a:off x="1603" y="910"/>
                  <a:ext cx="529" cy="33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2" name="AutoShape 260"/>
                <p:cNvSpPr>
                  <a:spLocks noChangeArrowheads="1"/>
                </p:cNvSpPr>
                <p:nvPr/>
              </p:nvSpPr>
              <p:spPr bwMode="auto">
                <a:xfrm rot="-5502672">
                  <a:off x="1631" y="1703"/>
                  <a:ext cx="529" cy="336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3" name="AutoShape 261"/>
                <p:cNvSpPr>
                  <a:spLocks noChangeArrowheads="1"/>
                </p:cNvSpPr>
                <p:nvPr/>
              </p:nvSpPr>
              <p:spPr bwMode="auto">
                <a:xfrm rot="10703334">
                  <a:off x="2013" y="1296"/>
                  <a:ext cx="529" cy="324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4" name="AutoShape 262"/>
                <p:cNvSpPr>
                  <a:spLocks noChangeArrowheads="1"/>
                </p:cNvSpPr>
                <p:nvPr/>
              </p:nvSpPr>
              <p:spPr bwMode="auto">
                <a:xfrm rot="-133820">
                  <a:off x="1209" y="1325"/>
                  <a:ext cx="529" cy="34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5" name="AutoShape 263"/>
                <p:cNvSpPr>
                  <a:spLocks noChangeArrowheads="1"/>
                </p:cNvSpPr>
                <p:nvPr/>
              </p:nvSpPr>
              <p:spPr bwMode="auto">
                <a:xfrm rot="-8409350">
                  <a:off x="1467" y="1605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6" name="AutoShape 264"/>
                <p:cNvSpPr>
                  <a:spLocks noChangeArrowheads="1"/>
                </p:cNvSpPr>
                <p:nvPr/>
              </p:nvSpPr>
              <p:spPr bwMode="auto">
                <a:xfrm rot="2219610">
                  <a:off x="2055" y="957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7" name="AutoShape 265"/>
                <p:cNvSpPr>
                  <a:spLocks noChangeArrowheads="1"/>
                </p:cNvSpPr>
                <p:nvPr/>
              </p:nvSpPr>
              <p:spPr bwMode="auto">
                <a:xfrm rot="-2568517">
                  <a:off x="1449" y="966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8" name="AutoShape 266"/>
                <p:cNvSpPr>
                  <a:spLocks noChangeArrowheads="1"/>
                </p:cNvSpPr>
                <p:nvPr/>
              </p:nvSpPr>
              <p:spPr bwMode="auto">
                <a:xfrm rot="7805990">
                  <a:off x="2091" y="1572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89" name="Oval 267"/>
                <p:cNvSpPr>
                  <a:spLocks noChangeArrowheads="1"/>
                </p:cNvSpPr>
                <p:nvPr/>
              </p:nvSpPr>
              <p:spPr bwMode="auto">
                <a:xfrm>
                  <a:off x="1617" y="1215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90" name="Oval 268"/>
                <p:cNvSpPr>
                  <a:spLocks noChangeArrowheads="1"/>
                </p:cNvSpPr>
                <p:nvPr/>
              </p:nvSpPr>
              <p:spPr bwMode="auto">
                <a:xfrm>
                  <a:off x="1662" y="1260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179" name="Oval 269"/>
              <p:cNvSpPr>
                <a:spLocks noChangeArrowheads="1"/>
              </p:cNvSpPr>
              <p:nvPr/>
            </p:nvSpPr>
            <p:spPr bwMode="auto">
              <a:xfrm>
                <a:off x="3828" y="2556"/>
                <a:ext cx="240" cy="240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164" name="Group 270"/>
            <p:cNvGrpSpPr>
              <a:grpSpLocks/>
            </p:cNvGrpSpPr>
            <p:nvPr/>
          </p:nvGrpSpPr>
          <p:grpSpPr bwMode="auto">
            <a:xfrm>
              <a:off x="4518" y="2406"/>
              <a:ext cx="1029" cy="1029"/>
              <a:chOff x="4500" y="2169"/>
              <a:chExt cx="1029" cy="1029"/>
            </a:xfrm>
          </p:grpSpPr>
          <p:grpSp>
            <p:nvGrpSpPr>
              <p:cNvPr id="6165" name="Group 271"/>
              <p:cNvGrpSpPr>
                <a:grpSpLocks/>
              </p:cNvGrpSpPr>
              <p:nvPr/>
            </p:nvGrpSpPr>
            <p:grpSpPr bwMode="auto">
              <a:xfrm>
                <a:off x="4500" y="2169"/>
                <a:ext cx="1029" cy="1029"/>
                <a:chOff x="1209" y="798"/>
                <a:chExt cx="1344" cy="1344"/>
              </a:xfrm>
            </p:grpSpPr>
            <p:sp>
              <p:nvSpPr>
                <p:cNvPr id="6167" name="Oval 272"/>
                <p:cNvSpPr>
                  <a:spLocks noChangeArrowheads="1"/>
                </p:cNvSpPr>
                <p:nvPr/>
              </p:nvSpPr>
              <p:spPr bwMode="auto">
                <a:xfrm>
                  <a:off x="1209" y="798"/>
                  <a:ext cx="1344" cy="1344"/>
                </a:xfrm>
                <a:prstGeom prst="ellipse">
                  <a:avLst/>
                </a:prstGeom>
                <a:solidFill>
                  <a:schemeClr val="hlink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8" name="AutoShape 273"/>
                <p:cNvSpPr>
                  <a:spLocks noChangeArrowheads="1"/>
                </p:cNvSpPr>
                <p:nvPr/>
              </p:nvSpPr>
              <p:spPr bwMode="auto">
                <a:xfrm rot="5389192">
                  <a:off x="1603" y="910"/>
                  <a:ext cx="529" cy="337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69" name="AutoShape 274"/>
                <p:cNvSpPr>
                  <a:spLocks noChangeArrowheads="1"/>
                </p:cNvSpPr>
                <p:nvPr/>
              </p:nvSpPr>
              <p:spPr bwMode="auto">
                <a:xfrm rot="-5502672">
                  <a:off x="1631" y="1703"/>
                  <a:ext cx="529" cy="336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0" name="AutoShape 275"/>
                <p:cNvSpPr>
                  <a:spLocks noChangeArrowheads="1"/>
                </p:cNvSpPr>
                <p:nvPr/>
              </p:nvSpPr>
              <p:spPr bwMode="auto">
                <a:xfrm rot="10703334">
                  <a:off x="2013" y="1296"/>
                  <a:ext cx="529" cy="324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1" name="AutoShape 276"/>
                <p:cNvSpPr>
                  <a:spLocks noChangeArrowheads="1"/>
                </p:cNvSpPr>
                <p:nvPr/>
              </p:nvSpPr>
              <p:spPr bwMode="auto">
                <a:xfrm rot="-133820">
                  <a:off x="1209" y="1325"/>
                  <a:ext cx="529" cy="345"/>
                </a:xfrm>
                <a:prstGeom prst="moon">
                  <a:avLst>
                    <a:gd name="adj" fmla="val 875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2" name="AutoShape 277"/>
                <p:cNvSpPr>
                  <a:spLocks noChangeArrowheads="1"/>
                </p:cNvSpPr>
                <p:nvPr/>
              </p:nvSpPr>
              <p:spPr bwMode="auto">
                <a:xfrm rot="-8409350">
                  <a:off x="1467" y="1605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3" name="AutoShape 278"/>
                <p:cNvSpPr>
                  <a:spLocks noChangeArrowheads="1"/>
                </p:cNvSpPr>
                <p:nvPr/>
              </p:nvSpPr>
              <p:spPr bwMode="auto">
                <a:xfrm rot="2219610">
                  <a:off x="2055" y="957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4" name="AutoShape 279"/>
                <p:cNvSpPr>
                  <a:spLocks noChangeArrowheads="1"/>
                </p:cNvSpPr>
                <p:nvPr/>
              </p:nvSpPr>
              <p:spPr bwMode="auto">
                <a:xfrm rot="-2568517">
                  <a:off x="1449" y="966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5" name="AutoShape 280"/>
                <p:cNvSpPr>
                  <a:spLocks noChangeArrowheads="1"/>
                </p:cNvSpPr>
                <p:nvPr/>
              </p:nvSpPr>
              <p:spPr bwMode="auto">
                <a:xfrm rot="7805990">
                  <a:off x="2091" y="1572"/>
                  <a:ext cx="240" cy="384"/>
                </a:xfrm>
                <a:prstGeom prst="pentag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6" name="Oval 281"/>
                <p:cNvSpPr>
                  <a:spLocks noChangeArrowheads="1"/>
                </p:cNvSpPr>
                <p:nvPr/>
              </p:nvSpPr>
              <p:spPr bwMode="auto">
                <a:xfrm>
                  <a:off x="1617" y="1215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177" name="Oval 282"/>
                <p:cNvSpPr>
                  <a:spLocks noChangeArrowheads="1"/>
                </p:cNvSpPr>
                <p:nvPr/>
              </p:nvSpPr>
              <p:spPr bwMode="auto">
                <a:xfrm>
                  <a:off x="1662" y="1260"/>
                  <a:ext cx="432" cy="43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166" name="Oval 283"/>
              <p:cNvSpPr>
                <a:spLocks noChangeArrowheads="1"/>
              </p:cNvSpPr>
              <p:nvPr/>
            </p:nvSpPr>
            <p:spPr bwMode="auto">
              <a:xfrm>
                <a:off x="4896" y="2565"/>
                <a:ext cx="240" cy="240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62760" name="Picture 296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143000"/>
            <a:ext cx="2667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61" name="Picture 2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38200"/>
            <a:ext cx="2514600" cy="2479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2762" name="Picture 4" descr="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lum bright="-24000" contrast="42000"/>
          </a:blip>
          <a:srcRect/>
          <a:stretch>
            <a:fillRect/>
          </a:stretch>
        </p:blipFill>
        <p:spPr bwMode="auto">
          <a:xfrm>
            <a:off x="3505200" y="609600"/>
            <a:ext cx="26797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68" name="Rectangle 304"/>
          <p:cNvSpPr>
            <a:spLocks noChangeArrowheads="1"/>
          </p:cNvSpPr>
          <p:nvPr/>
        </p:nvSpPr>
        <p:spPr bwMode="auto">
          <a:xfrm>
            <a:off x="3581400" y="6172200"/>
            <a:ext cx="1766888" cy="43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Đ</a:t>
            </a:r>
            <a:r>
              <a:rPr lang="vi-VN" sz="2200"/>
              <a:t>ư</a:t>
            </a:r>
            <a:r>
              <a:rPr lang="en-US" sz="2200"/>
              <a:t>ờng diềm</a:t>
            </a:r>
          </a:p>
        </p:txBody>
      </p:sp>
      <p:sp>
        <p:nvSpPr>
          <p:cNvPr id="62769" name="Rectangle 305"/>
          <p:cNvSpPr>
            <a:spLocks noChangeArrowheads="1"/>
          </p:cNvSpPr>
          <p:nvPr/>
        </p:nvSpPr>
        <p:spPr bwMode="auto">
          <a:xfrm>
            <a:off x="6858000" y="3276600"/>
            <a:ext cx="1974850" cy="43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Hình chữ nhật</a:t>
            </a:r>
          </a:p>
        </p:txBody>
      </p:sp>
      <p:sp>
        <p:nvSpPr>
          <p:cNvPr id="62770" name="Rectangle 306"/>
          <p:cNvSpPr>
            <a:spLocks noChangeArrowheads="1"/>
          </p:cNvSpPr>
          <p:nvPr/>
        </p:nvSpPr>
        <p:spPr bwMode="auto">
          <a:xfrm>
            <a:off x="4191000" y="3276600"/>
            <a:ext cx="1404938" cy="43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Hình tròn</a:t>
            </a:r>
          </a:p>
        </p:txBody>
      </p:sp>
      <p:sp>
        <p:nvSpPr>
          <p:cNvPr id="62771" name="Rectangle 307"/>
          <p:cNvSpPr>
            <a:spLocks noChangeArrowheads="1"/>
          </p:cNvSpPr>
          <p:nvPr/>
        </p:nvSpPr>
        <p:spPr bwMode="auto">
          <a:xfrm>
            <a:off x="990600" y="3352800"/>
            <a:ext cx="1676400" cy="43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Hình vuông</a:t>
            </a:r>
          </a:p>
        </p:txBody>
      </p:sp>
      <p:pic>
        <p:nvPicPr>
          <p:cNvPr id="6155" name="Picture 308" descr="Sh-chichan-kool-948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0"/>
            <a:ext cx="762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09" descr="Sh-chichan-kool-948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62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10" descr="Sh-chichan-kool-948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27221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311" descr="Sh-chichan-kool-948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7221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68" grpId="0"/>
      <p:bldP spid="62769" grpId="0"/>
      <p:bldP spid="62770" grpId="0"/>
      <p:bldP spid="62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ivyag4.gif flower divider / blomster linie / glitter image by lyksu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Question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838200" y="381000"/>
            <a:ext cx="8077200" cy="914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6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914400" y="304800"/>
            <a:ext cx="8001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Các họa tiết </a:t>
            </a:r>
            <a:r>
              <a:rPr lang="vi-VN" sz="2400">
                <a:solidFill>
                  <a:srgbClr val="FF0000"/>
                </a:solidFill>
              </a:rPr>
              <a:t>đư</a:t>
            </a:r>
            <a:r>
              <a:rPr lang="en-US" sz="2400">
                <a:solidFill>
                  <a:srgbClr val="FF0000"/>
                </a:solidFill>
              </a:rPr>
              <a:t>ợc vẽ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ối xứng qua những trục nào? Nêu cụ thể từng hình.</a:t>
            </a:r>
          </a:p>
        </p:txBody>
      </p:sp>
      <p:pic>
        <p:nvPicPr>
          <p:cNvPr id="66744" name="Picture 184" descr="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600200"/>
            <a:ext cx="1828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749" name="Object 189"/>
          <p:cNvGraphicFramePr>
            <a:graphicFrameLocks noChangeAspect="1"/>
          </p:cNvGraphicFramePr>
          <p:nvPr/>
        </p:nvGraphicFramePr>
        <p:xfrm>
          <a:off x="2514600" y="1600200"/>
          <a:ext cx="2133600" cy="1363663"/>
        </p:xfrm>
        <a:graphic>
          <a:graphicData uri="http://schemas.openxmlformats.org/presentationml/2006/ole">
            <p:oleObj spid="_x0000_s1026" name="CorelDRAW" r:id="rId7" imgW="1887617" imgH="1206103" progId="CorelDRAW.Graphic.12">
              <p:embed/>
            </p:oleObj>
          </a:graphicData>
        </a:graphic>
      </p:graphicFrame>
      <p:graphicFrame>
        <p:nvGraphicFramePr>
          <p:cNvPr id="66750" name="Object 190"/>
          <p:cNvGraphicFramePr>
            <a:graphicFrameLocks noChangeAspect="1"/>
          </p:cNvGraphicFramePr>
          <p:nvPr/>
        </p:nvGraphicFramePr>
        <p:xfrm>
          <a:off x="228600" y="1905000"/>
          <a:ext cx="2057400" cy="889000"/>
        </p:xfrm>
        <a:graphic>
          <a:graphicData uri="http://schemas.openxmlformats.org/presentationml/2006/ole">
            <p:oleObj spid="_x0000_s1027" name="CorelDRAW" r:id="rId8" imgW="2552224" imgH="1102757" progId="CorelDRAW.Graphic.12">
              <p:embed/>
            </p:oleObj>
          </a:graphicData>
        </a:graphic>
      </p:graphicFrame>
      <p:pic>
        <p:nvPicPr>
          <p:cNvPr id="66755" name="Picture 4" descr="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lum bright="-24000" contrast="42000"/>
          </a:blip>
          <a:srcRect/>
          <a:stretch>
            <a:fillRect/>
          </a:stretch>
        </p:blipFill>
        <p:spPr bwMode="auto">
          <a:xfrm rot="-60000">
            <a:off x="4953000" y="1447800"/>
            <a:ext cx="1600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760" name="Rectangle 200"/>
          <p:cNvSpPr>
            <a:spLocks noChangeArrowheads="1"/>
          </p:cNvSpPr>
          <p:nvPr/>
        </p:nvSpPr>
        <p:spPr bwMode="auto">
          <a:xfrm>
            <a:off x="5334000" y="3048000"/>
            <a:ext cx="1066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H.3</a:t>
            </a:r>
          </a:p>
        </p:txBody>
      </p:sp>
      <p:sp>
        <p:nvSpPr>
          <p:cNvPr id="66761" name="Rectangle 201"/>
          <p:cNvSpPr>
            <a:spLocks noChangeArrowheads="1"/>
          </p:cNvSpPr>
          <p:nvPr/>
        </p:nvSpPr>
        <p:spPr bwMode="auto">
          <a:xfrm>
            <a:off x="838200" y="2971800"/>
            <a:ext cx="9906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H.1</a:t>
            </a:r>
          </a:p>
        </p:txBody>
      </p:sp>
      <p:sp>
        <p:nvSpPr>
          <p:cNvPr id="66762" name="Rectangle 202"/>
          <p:cNvSpPr>
            <a:spLocks noChangeArrowheads="1"/>
          </p:cNvSpPr>
          <p:nvPr/>
        </p:nvSpPr>
        <p:spPr bwMode="auto">
          <a:xfrm>
            <a:off x="7315200" y="3048000"/>
            <a:ext cx="1066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H.4</a:t>
            </a:r>
          </a:p>
        </p:txBody>
      </p:sp>
      <p:sp>
        <p:nvSpPr>
          <p:cNvPr id="66763" name="Rectangle 203"/>
          <p:cNvSpPr>
            <a:spLocks noChangeArrowheads="1"/>
          </p:cNvSpPr>
          <p:nvPr/>
        </p:nvSpPr>
        <p:spPr bwMode="auto">
          <a:xfrm>
            <a:off x="3124200" y="3048000"/>
            <a:ext cx="9906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H.2</a:t>
            </a:r>
          </a:p>
        </p:txBody>
      </p:sp>
      <p:sp>
        <p:nvSpPr>
          <p:cNvPr id="66807" name="Line 247"/>
          <p:cNvSpPr>
            <a:spLocks noChangeShapeType="1"/>
          </p:cNvSpPr>
          <p:nvPr/>
        </p:nvSpPr>
        <p:spPr bwMode="auto">
          <a:xfrm>
            <a:off x="0" y="2362200"/>
            <a:ext cx="2362200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08" name="Line 248"/>
          <p:cNvSpPr>
            <a:spLocks noChangeShapeType="1"/>
          </p:cNvSpPr>
          <p:nvPr/>
        </p:nvSpPr>
        <p:spPr bwMode="auto">
          <a:xfrm>
            <a:off x="3581400" y="1752600"/>
            <a:ext cx="0" cy="11430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4876800" y="1447800"/>
            <a:ext cx="1828800" cy="1752600"/>
            <a:chOff x="2496" y="2160"/>
            <a:chExt cx="1152" cy="1104"/>
          </a:xfrm>
        </p:grpSpPr>
        <p:sp>
          <p:nvSpPr>
            <p:cNvPr id="1056" name="Line 259"/>
            <p:cNvSpPr>
              <a:spLocks noChangeShapeType="1"/>
            </p:cNvSpPr>
            <p:nvPr/>
          </p:nvSpPr>
          <p:spPr bwMode="auto">
            <a:xfrm>
              <a:off x="2688" y="2304"/>
              <a:ext cx="768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260"/>
            <p:cNvSpPr>
              <a:spLocks noChangeShapeType="1"/>
            </p:cNvSpPr>
            <p:nvPr/>
          </p:nvSpPr>
          <p:spPr bwMode="auto">
            <a:xfrm>
              <a:off x="2496" y="2640"/>
              <a:ext cx="1152" cy="4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261"/>
            <p:cNvSpPr>
              <a:spLocks noChangeShapeType="1"/>
            </p:cNvSpPr>
            <p:nvPr/>
          </p:nvSpPr>
          <p:spPr bwMode="auto">
            <a:xfrm>
              <a:off x="3024" y="2160"/>
              <a:ext cx="48" cy="11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262"/>
            <p:cNvSpPr>
              <a:spLocks noChangeShapeType="1"/>
            </p:cNvSpPr>
            <p:nvPr/>
          </p:nvSpPr>
          <p:spPr bwMode="auto">
            <a:xfrm flipH="1">
              <a:off x="2688" y="2256"/>
              <a:ext cx="72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826" name="Line 266"/>
          <p:cNvSpPr>
            <a:spLocks noChangeShapeType="1"/>
          </p:cNvSpPr>
          <p:nvPr/>
        </p:nvSpPr>
        <p:spPr bwMode="auto">
          <a:xfrm>
            <a:off x="7772400" y="1447800"/>
            <a:ext cx="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27" name="Line 267"/>
          <p:cNvSpPr>
            <a:spLocks noChangeShapeType="1"/>
          </p:cNvSpPr>
          <p:nvPr/>
        </p:nvSpPr>
        <p:spPr bwMode="auto">
          <a:xfrm>
            <a:off x="6781800" y="2209800"/>
            <a:ext cx="2133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268"/>
          <p:cNvSpPr txBox="1">
            <a:spLocks noChangeArrowheads="1"/>
          </p:cNvSpPr>
          <p:nvPr/>
        </p:nvSpPr>
        <p:spPr bwMode="auto">
          <a:xfrm>
            <a:off x="228600" y="3581400"/>
            <a:ext cx="84582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45" name="Text Box 269"/>
          <p:cNvSpPr txBox="1">
            <a:spLocks noChangeArrowheads="1"/>
          </p:cNvSpPr>
          <p:nvPr/>
        </p:nvSpPr>
        <p:spPr bwMode="auto">
          <a:xfrm>
            <a:off x="228600" y="3581400"/>
            <a:ext cx="87630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46" name="Text Box 271"/>
          <p:cNvSpPr txBox="1">
            <a:spLocks noChangeArrowheads="1"/>
          </p:cNvSpPr>
          <p:nvPr/>
        </p:nvSpPr>
        <p:spPr bwMode="auto">
          <a:xfrm>
            <a:off x="152400" y="3657600"/>
            <a:ext cx="89916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047" name="Text Box 273"/>
          <p:cNvSpPr txBox="1">
            <a:spLocks noChangeArrowheads="1"/>
          </p:cNvSpPr>
          <p:nvPr/>
        </p:nvSpPr>
        <p:spPr bwMode="auto">
          <a:xfrm>
            <a:off x="533400" y="4724400"/>
            <a:ext cx="86106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    </a:t>
            </a:r>
          </a:p>
        </p:txBody>
      </p:sp>
      <p:sp>
        <p:nvSpPr>
          <p:cNvPr id="66847" name="Text Box 287"/>
          <p:cNvSpPr txBox="1">
            <a:spLocks noChangeArrowheads="1"/>
          </p:cNvSpPr>
          <p:nvPr/>
        </p:nvSpPr>
        <p:spPr bwMode="auto">
          <a:xfrm>
            <a:off x="685800" y="3657600"/>
            <a:ext cx="82296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H.1 </a:t>
            </a:r>
            <a:r>
              <a:rPr lang="vi-VN" sz="2400">
                <a:solidFill>
                  <a:srgbClr val="0000CC"/>
                </a:solidFill>
              </a:rPr>
              <a:t>đ</a:t>
            </a:r>
            <a:r>
              <a:rPr lang="en-US" sz="2400">
                <a:solidFill>
                  <a:srgbClr val="0000CC"/>
                </a:solidFill>
              </a:rPr>
              <a:t>ối xứng qua trục ngang.</a:t>
            </a:r>
          </a:p>
        </p:txBody>
      </p:sp>
      <p:pic>
        <p:nvPicPr>
          <p:cNvPr id="66848" name="Picture 288" descr="Bullet-03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810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850" name="Picture 290" descr="Bullet-06-jun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4419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51" name="Text Box 291"/>
          <p:cNvSpPr txBox="1">
            <a:spLocks noChangeArrowheads="1"/>
          </p:cNvSpPr>
          <p:nvPr/>
        </p:nvSpPr>
        <p:spPr bwMode="auto">
          <a:xfrm>
            <a:off x="685800" y="4267200"/>
            <a:ext cx="60198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H.2 </a:t>
            </a:r>
            <a:r>
              <a:rPr lang="vi-VN" sz="2400">
                <a:solidFill>
                  <a:srgbClr val="0000CC"/>
                </a:solidFill>
              </a:rPr>
              <a:t>đ</a:t>
            </a:r>
            <a:r>
              <a:rPr lang="en-US" sz="2400">
                <a:solidFill>
                  <a:srgbClr val="0000CC"/>
                </a:solidFill>
              </a:rPr>
              <a:t>ối xứng qua trục dọc.</a:t>
            </a:r>
          </a:p>
        </p:txBody>
      </p:sp>
      <p:pic>
        <p:nvPicPr>
          <p:cNvPr id="66853" name="Picture 293" descr="Bullet-05-jun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5029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54" name="Text Box 294"/>
          <p:cNvSpPr txBox="1">
            <a:spLocks noChangeArrowheads="1"/>
          </p:cNvSpPr>
          <p:nvPr/>
        </p:nvSpPr>
        <p:spPr bwMode="auto">
          <a:xfrm>
            <a:off x="685800" y="4876800"/>
            <a:ext cx="80772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H.3 </a:t>
            </a:r>
            <a:r>
              <a:rPr lang="vi-VN" sz="2400">
                <a:solidFill>
                  <a:srgbClr val="0000CC"/>
                </a:solidFill>
              </a:rPr>
              <a:t>đ</a:t>
            </a:r>
            <a:r>
              <a:rPr lang="en-US" sz="2400">
                <a:solidFill>
                  <a:srgbClr val="0000CC"/>
                </a:solidFill>
              </a:rPr>
              <a:t>ối xứng qua trục dọc, trục ngang và 2 trục chéo.</a:t>
            </a:r>
          </a:p>
        </p:txBody>
      </p:sp>
      <p:pic>
        <p:nvPicPr>
          <p:cNvPr id="66856" name="Picture 296" descr="Bullet-04-jun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5562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57" name="Text Box 297"/>
          <p:cNvSpPr txBox="1">
            <a:spLocks noChangeArrowheads="1"/>
          </p:cNvSpPr>
          <p:nvPr/>
        </p:nvSpPr>
        <p:spPr bwMode="auto">
          <a:xfrm>
            <a:off x="685800" y="5410200"/>
            <a:ext cx="76200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H.4 </a:t>
            </a:r>
            <a:r>
              <a:rPr lang="vi-VN" sz="2400">
                <a:solidFill>
                  <a:srgbClr val="0000CC"/>
                </a:solidFill>
              </a:rPr>
              <a:t>đ</a:t>
            </a:r>
            <a:r>
              <a:rPr lang="en-US" sz="2400">
                <a:solidFill>
                  <a:srgbClr val="0000CC"/>
                </a:solidFill>
              </a:rPr>
              <a:t>ối xứng qua trục dọc và trục ngang.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6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6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6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6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6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6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6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6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6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6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8" grpId="0"/>
      <p:bldP spid="66760" grpId="0"/>
      <p:bldP spid="66761" grpId="0"/>
      <p:bldP spid="66762" grpId="0"/>
      <p:bldP spid="66763" grpId="0"/>
      <p:bldP spid="66807" grpId="0" animBg="1"/>
      <p:bldP spid="66808" grpId="0" animBg="1"/>
      <p:bldP spid="66826" grpId="0" animBg="1"/>
      <p:bldP spid="66827" grpId="0" animBg="1"/>
      <p:bldP spid="66847" grpId="0"/>
      <p:bldP spid="66851" grpId="0"/>
      <p:bldP spid="66854" grpId="0"/>
      <p:bldP spid="668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- Các hình ở hai bên trục họa tiết bằng nhau và giống nhau.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- Màu sắc của các họa tiết giống nhau </a:t>
            </a:r>
            <a:r>
              <a:rPr lang="vi-VN" sz="2400">
                <a:solidFill>
                  <a:srgbClr val="FF6600"/>
                </a:solidFill>
              </a:rPr>
              <a:t>đư</a:t>
            </a:r>
            <a:r>
              <a:rPr lang="en-US" sz="2400">
                <a:solidFill>
                  <a:srgbClr val="FF6600"/>
                </a:solidFill>
              </a:rPr>
              <a:t>ợc vẽ cùng màu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68615" name="Picture 7" descr="Art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1828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1762125" cy="17605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743075" cy="1739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371600"/>
            <a:ext cx="167640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22" name="Picture 14" descr="Set-05b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86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914400" y="3276600"/>
            <a:ext cx="7772400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371600" y="3810000"/>
            <a:ext cx="70104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Các họa tiết trang trí th</a:t>
            </a:r>
            <a:r>
              <a:rPr lang="vi-VN" sz="2400"/>
              <a:t>ư</a:t>
            </a:r>
            <a:r>
              <a:rPr lang="en-US" sz="2400"/>
              <a:t>ờng là hoa lá, chim thú,…Những họa tiết trang trí qua các trục luôn giống và </a:t>
            </a:r>
            <a:r>
              <a:rPr lang="vi-VN" sz="2400"/>
              <a:t>đ</a:t>
            </a:r>
            <a:r>
              <a:rPr lang="en-US" sz="2400"/>
              <a:t>ều nhau về hình dáng cũng nh</a:t>
            </a:r>
            <a:r>
              <a:rPr lang="vi-VN" sz="2400"/>
              <a:t>ư</a:t>
            </a:r>
            <a:r>
              <a:rPr lang="en-US" sz="2400"/>
              <a:t> màu sắc; tạo ra vẻ </a:t>
            </a:r>
            <a:r>
              <a:rPr lang="vi-VN" sz="2400"/>
              <a:t>đ</a:t>
            </a:r>
            <a:r>
              <a:rPr lang="en-US" sz="2400"/>
              <a:t>ẹp cân </a:t>
            </a:r>
            <a:r>
              <a:rPr lang="vi-VN" sz="2400"/>
              <a:t>đ</a:t>
            </a:r>
            <a:r>
              <a:rPr lang="en-US" sz="2400"/>
              <a:t>ối, hài hòa và </a:t>
            </a:r>
            <a:r>
              <a:rPr lang="vi-VN" sz="2400"/>
              <a:t>đ</a:t>
            </a:r>
            <a:r>
              <a:rPr lang="en-US" sz="2400"/>
              <a:t>ẹp mắt.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23" grpId="0" animBg="1"/>
      <p:bldP spid="68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F0FF"/>
            </a:gs>
            <a:gs pos="100000">
              <a:srgbClr val="53D9E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ymbol-03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1" descr="Ar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52400"/>
            <a:ext cx="1035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304800" y="152400"/>
            <a:ext cx="2971800" cy="838200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20E838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500">
                <a:solidFill>
                  <a:srgbClr val="FF6600"/>
                </a:solidFill>
                <a:cs typeface="Tahoma" pitchFamily="34" charset="0"/>
              </a:rPr>
              <a:t>HOẠT ĐỘNG 2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3352800" y="228600"/>
            <a:ext cx="3922713" cy="60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rgbClr val="FF6600"/>
                </a:solidFill>
                <a:cs typeface="Tahoma" pitchFamily="34" charset="0"/>
              </a:rPr>
              <a:t>Hướng dẫn cách vẽ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362200" y="1295400"/>
            <a:ext cx="4876800" cy="1143000"/>
            <a:chOff x="1488" y="672"/>
            <a:chExt cx="3792" cy="720"/>
          </a:xfrm>
        </p:grpSpPr>
        <p:sp>
          <p:nvSpPr>
            <p:cNvPr id="8255" name="AutoShape 14"/>
            <p:cNvSpPr>
              <a:spLocks noChangeArrowheads="1"/>
            </p:cNvSpPr>
            <p:nvPr/>
          </p:nvSpPr>
          <p:spPr bwMode="auto">
            <a:xfrm>
              <a:off x="1488" y="672"/>
              <a:ext cx="3648" cy="720"/>
            </a:xfrm>
            <a:prstGeom prst="downArrowCallout">
              <a:avLst>
                <a:gd name="adj1" fmla="val 126667"/>
                <a:gd name="adj2" fmla="val 126667"/>
                <a:gd name="adj3" fmla="val 16667"/>
                <a:gd name="adj4" fmla="val 66667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256" name="Text Box 15"/>
            <p:cNvSpPr txBox="1">
              <a:spLocks noChangeArrowheads="1"/>
            </p:cNvSpPr>
            <p:nvPr/>
          </p:nvSpPr>
          <p:spPr bwMode="auto">
            <a:xfrm>
              <a:off x="1488" y="672"/>
              <a:ext cx="3792" cy="330"/>
            </a:xfrm>
            <a:prstGeom prst="rect">
              <a:avLst/>
            </a:prstGeom>
            <a:solidFill>
              <a:srgbClr val="FFFF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33CC"/>
                  </a:solidFill>
                </a:rPr>
                <a:t>Trang trí </a:t>
              </a:r>
              <a:r>
                <a:rPr lang="vi-VN" sz="2800">
                  <a:solidFill>
                    <a:srgbClr val="0033CC"/>
                  </a:solidFill>
                </a:rPr>
                <a:t>đ</a:t>
              </a:r>
              <a:r>
                <a:rPr lang="en-US" sz="2800">
                  <a:solidFill>
                    <a:srgbClr val="0033CC"/>
                  </a:solidFill>
                </a:rPr>
                <a:t>ối xứng hình vuông</a:t>
              </a:r>
            </a:p>
          </p:txBody>
        </p:sp>
      </p:grpSp>
      <p:sp>
        <p:nvSpPr>
          <p:cNvPr id="69839" name="Rectangle 2"/>
          <p:cNvSpPr>
            <a:spLocks noChangeArrowheads="1"/>
          </p:cNvSpPr>
          <p:nvPr/>
        </p:nvSpPr>
        <p:spPr bwMode="auto">
          <a:xfrm>
            <a:off x="3048000" y="2819400"/>
            <a:ext cx="3276600" cy="320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>
              <a:ea typeface="Batang" pitchFamily="18" charset="-127"/>
            </a:endParaRP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3048000" y="2819400"/>
            <a:ext cx="3276600" cy="3200400"/>
            <a:chOff x="1499" y="935"/>
            <a:chExt cx="2767" cy="2767"/>
          </a:xfrm>
        </p:grpSpPr>
        <p:sp>
          <p:nvSpPr>
            <p:cNvPr id="8253" name="Line 92"/>
            <p:cNvSpPr>
              <a:spLocks noChangeShapeType="1"/>
            </p:cNvSpPr>
            <p:nvPr/>
          </p:nvSpPr>
          <p:spPr bwMode="auto">
            <a:xfrm>
              <a:off x="1499" y="935"/>
              <a:ext cx="2767" cy="2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93"/>
            <p:cNvSpPr>
              <a:spLocks noChangeShapeType="1"/>
            </p:cNvSpPr>
            <p:nvPr/>
          </p:nvSpPr>
          <p:spPr bwMode="auto">
            <a:xfrm flipH="1">
              <a:off x="1499" y="935"/>
              <a:ext cx="2767" cy="2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852" name="Line 220"/>
          <p:cNvSpPr>
            <a:spLocks noChangeShapeType="1"/>
          </p:cNvSpPr>
          <p:nvPr/>
        </p:nvSpPr>
        <p:spPr bwMode="auto">
          <a:xfrm>
            <a:off x="2971800" y="4419600"/>
            <a:ext cx="3276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200400" y="2743200"/>
            <a:ext cx="2971800" cy="3352800"/>
            <a:chOff x="1586" y="843"/>
            <a:chExt cx="2417" cy="2814"/>
          </a:xfrm>
        </p:grpSpPr>
        <p:sp>
          <p:nvSpPr>
            <p:cNvPr id="8249" name="Oval 109"/>
            <p:cNvSpPr>
              <a:spLocks noChangeArrowheads="1"/>
            </p:cNvSpPr>
            <p:nvPr/>
          </p:nvSpPr>
          <p:spPr bwMode="auto">
            <a:xfrm rot="2674470">
              <a:off x="1586" y="3104"/>
              <a:ext cx="168" cy="5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50" name="Oval 110"/>
            <p:cNvSpPr>
              <a:spLocks noChangeArrowheads="1"/>
            </p:cNvSpPr>
            <p:nvPr/>
          </p:nvSpPr>
          <p:spPr bwMode="auto">
            <a:xfrm rot="2674470">
              <a:off x="3835" y="849"/>
              <a:ext cx="168" cy="5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51" name="Oval 111"/>
            <p:cNvSpPr>
              <a:spLocks noChangeArrowheads="1"/>
            </p:cNvSpPr>
            <p:nvPr/>
          </p:nvSpPr>
          <p:spPr bwMode="auto">
            <a:xfrm rot="8160000">
              <a:off x="1587" y="843"/>
              <a:ext cx="168" cy="5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52" name="Oval 112"/>
            <p:cNvSpPr>
              <a:spLocks noChangeArrowheads="1"/>
            </p:cNvSpPr>
            <p:nvPr/>
          </p:nvSpPr>
          <p:spPr bwMode="auto">
            <a:xfrm rot="8160000">
              <a:off x="3832" y="3101"/>
              <a:ext cx="168" cy="55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</p:grpSp>
      <p:sp>
        <p:nvSpPr>
          <p:cNvPr id="7333" name="Oval 165"/>
          <p:cNvSpPr>
            <a:spLocks noChangeArrowheads="1"/>
          </p:cNvSpPr>
          <p:nvPr/>
        </p:nvSpPr>
        <p:spPr bwMode="auto">
          <a:xfrm>
            <a:off x="4419600" y="4191000"/>
            <a:ext cx="4572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3962400" y="3733800"/>
            <a:ext cx="1447800" cy="1295400"/>
            <a:chOff x="2284" y="1718"/>
            <a:chExt cx="1210" cy="1211"/>
          </a:xfrm>
        </p:grpSpPr>
        <p:sp>
          <p:nvSpPr>
            <p:cNvPr id="8245" name="Oval 99"/>
            <p:cNvSpPr>
              <a:spLocks noChangeArrowheads="1"/>
            </p:cNvSpPr>
            <p:nvPr/>
          </p:nvSpPr>
          <p:spPr bwMode="auto">
            <a:xfrm>
              <a:off x="3198" y="1727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6" name="Oval 100"/>
            <p:cNvSpPr>
              <a:spLocks noChangeArrowheads="1"/>
            </p:cNvSpPr>
            <p:nvPr/>
          </p:nvSpPr>
          <p:spPr bwMode="auto">
            <a:xfrm>
              <a:off x="3206" y="263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7" name="Oval 101"/>
            <p:cNvSpPr>
              <a:spLocks noChangeArrowheads="1"/>
            </p:cNvSpPr>
            <p:nvPr/>
          </p:nvSpPr>
          <p:spPr bwMode="auto">
            <a:xfrm>
              <a:off x="2284" y="2641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8" name="Oval 102"/>
            <p:cNvSpPr>
              <a:spLocks noChangeArrowheads="1"/>
            </p:cNvSpPr>
            <p:nvPr/>
          </p:nvSpPr>
          <p:spPr bwMode="auto">
            <a:xfrm>
              <a:off x="2284" y="1718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</p:grpSp>
      <p:sp>
        <p:nvSpPr>
          <p:cNvPr id="69865" name="AutoShape 96"/>
          <p:cNvSpPr>
            <a:spLocks noChangeArrowheads="1"/>
          </p:cNvSpPr>
          <p:nvPr/>
        </p:nvSpPr>
        <p:spPr bwMode="auto">
          <a:xfrm>
            <a:off x="3048000" y="2819400"/>
            <a:ext cx="3276600" cy="3200400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grpSp>
        <p:nvGrpSpPr>
          <p:cNvPr id="6" name="Group 252"/>
          <p:cNvGrpSpPr>
            <a:grpSpLocks/>
          </p:cNvGrpSpPr>
          <p:nvPr/>
        </p:nvGrpSpPr>
        <p:grpSpPr bwMode="auto">
          <a:xfrm>
            <a:off x="3810000" y="3505200"/>
            <a:ext cx="1752600" cy="1752600"/>
            <a:chOff x="-140" y="3216"/>
            <a:chExt cx="1104" cy="1104"/>
          </a:xfrm>
        </p:grpSpPr>
        <p:sp>
          <p:nvSpPr>
            <p:cNvPr id="8241" name="Oval 85"/>
            <p:cNvSpPr>
              <a:spLocks noChangeArrowheads="1"/>
            </p:cNvSpPr>
            <p:nvPr/>
          </p:nvSpPr>
          <p:spPr bwMode="auto">
            <a:xfrm>
              <a:off x="336" y="3216"/>
              <a:ext cx="149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2" name="Oval 86"/>
            <p:cNvSpPr>
              <a:spLocks noChangeArrowheads="1"/>
            </p:cNvSpPr>
            <p:nvPr/>
          </p:nvSpPr>
          <p:spPr bwMode="auto">
            <a:xfrm>
              <a:off x="336" y="3776"/>
              <a:ext cx="149" cy="5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3" name="Oval 87"/>
            <p:cNvSpPr>
              <a:spLocks noChangeArrowheads="1"/>
            </p:cNvSpPr>
            <p:nvPr/>
          </p:nvSpPr>
          <p:spPr bwMode="auto">
            <a:xfrm>
              <a:off x="418" y="3693"/>
              <a:ext cx="546" cy="1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4" name="Oval 88"/>
            <p:cNvSpPr>
              <a:spLocks noChangeArrowheads="1"/>
            </p:cNvSpPr>
            <p:nvPr/>
          </p:nvSpPr>
          <p:spPr bwMode="auto">
            <a:xfrm>
              <a:off x="-140" y="3689"/>
              <a:ext cx="546" cy="14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</p:grpSp>
      <p:sp>
        <p:nvSpPr>
          <p:cNvPr id="69871" name="Oval 80"/>
          <p:cNvSpPr>
            <a:spLocks noChangeArrowheads="1"/>
          </p:cNvSpPr>
          <p:nvPr/>
        </p:nvSpPr>
        <p:spPr bwMode="auto">
          <a:xfrm>
            <a:off x="4419600" y="2895600"/>
            <a:ext cx="533400" cy="14922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sp>
        <p:nvSpPr>
          <p:cNvPr id="69872" name="Oval 82"/>
          <p:cNvSpPr>
            <a:spLocks noChangeArrowheads="1"/>
          </p:cNvSpPr>
          <p:nvPr/>
        </p:nvSpPr>
        <p:spPr bwMode="auto">
          <a:xfrm>
            <a:off x="4724400" y="4191000"/>
            <a:ext cx="152400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sp>
        <p:nvSpPr>
          <p:cNvPr id="69873" name="Oval 83"/>
          <p:cNvSpPr>
            <a:spLocks noChangeArrowheads="1"/>
          </p:cNvSpPr>
          <p:nvPr/>
        </p:nvSpPr>
        <p:spPr bwMode="auto">
          <a:xfrm>
            <a:off x="3048000" y="4191000"/>
            <a:ext cx="1568450" cy="457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sp>
        <p:nvSpPr>
          <p:cNvPr id="69874" name="Oval 81"/>
          <p:cNvSpPr>
            <a:spLocks noChangeArrowheads="1"/>
          </p:cNvSpPr>
          <p:nvPr/>
        </p:nvSpPr>
        <p:spPr bwMode="auto">
          <a:xfrm>
            <a:off x="4419600" y="4419600"/>
            <a:ext cx="533400" cy="1524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359" tIns="44679" rIns="89359" bIns="44679" anchor="ctr"/>
          <a:lstStyle/>
          <a:p>
            <a:pPr defTabSz="893763"/>
            <a:endParaRPr lang="vi-VN" sz="310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048000" y="2819400"/>
            <a:ext cx="3276600" cy="3200400"/>
            <a:chOff x="1455" y="908"/>
            <a:chExt cx="2678" cy="2688"/>
          </a:xfrm>
        </p:grpSpPr>
        <p:sp>
          <p:nvSpPr>
            <p:cNvPr id="8237" name="Rectangle 104"/>
            <p:cNvSpPr>
              <a:spLocks noChangeArrowheads="1"/>
            </p:cNvSpPr>
            <p:nvPr/>
          </p:nvSpPr>
          <p:spPr bwMode="auto">
            <a:xfrm>
              <a:off x="3701" y="911"/>
              <a:ext cx="432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38" name="Rectangle 105"/>
            <p:cNvSpPr>
              <a:spLocks noChangeArrowheads="1"/>
            </p:cNvSpPr>
            <p:nvPr/>
          </p:nvSpPr>
          <p:spPr bwMode="auto">
            <a:xfrm>
              <a:off x="3701" y="3163"/>
              <a:ext cx="432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39" name="Rectangle 106"/>
            <p:cNvSpPr>
              <a:spLocks noChangeArrowheads="1"/>
            </p:cNvSpPr>
            <p:nvPr/>
          </p:nvSpPr>
          <p:spPr bwMode="auto">
            <a:xfrm>
              <a:off x="1456" y="3164"/>
              <a:ext cx="432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40" name="Rectangle 107"/>
            <p:cNvSpPr>
              <a:spLocks noChangeArrowheads="1"/>
            </p:cNvSpPr>
            <p:nvPr/>
          </p:nvSpPr>
          <p:spPr bwMode="auto">
            <a:xfrm>
              <a:off x="1455" y="908"/>
              <a:ext cx="432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</p:grpSp>
      <p:sp>
        <p:nvSpPr>
          <p:cNvPr id="69883" name="Line 251"/>
          <p:cNvSpPr>
            <a:spLocks noChangeShapeType="1"/>
          </p:cNvSpPr>
          <p:nvPr/>
        </p:nvSpPr>
        <p:spPr bwMode="auto">
          <a:xfrm>
            <a:off x="4648200" y="2819400"/>
            <a:ext cx="0" cy="3200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27"/>
          <p:cNvGrpSpPr>
            <a:grpSpLocks/>
          </p:cNvGrpSpPr>
          <p:nvPr/>
        </p:nvGrpSpPr>
        <p:grpSpPr bwMode="auto">
          <a:xfrm>
            <a:off x="3048000" y="2743200"/>
            <a:ext cx="3276600" cy="3352800"/>
            <a:chOff x="3742" y="2296"/>
            <a:chExt cx="1440" cy="1440"/>
          </a:xfrm>
        </p:grpSpPr>
        <p:sp>
          <p:nvSpPr>
            <p:cNvPr id="8214" name="Rectangle 2"/>
            <p:cNvSpPr>
              <a:spLocks noChangeArrowheads="1"/>
            </p:cNvSpPr>
            <p:nvPr/>
          </p:nvSpPr>
          <p:spPr bwMode="auto">
            <a:xfrm>
              <a:off x="3742" y="2329"/>
              <a:ext cx="1440" cy="137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15" name="AutoShape 305"/>
            <p:cNvSpPr>
              <a:spLocks noChangeArrowheads="1"/>
            </p:cNvSpPr>
            <p:nvPr/>
          </p:nvSpPr>
          <p:spPr bwMode="auto">
            <a:xfrm>
              <a:off x="3745" y="2329"/>
              <a:ext cx="1436" cy="1375"/>
            </a:xfrm>
            <a:prstGeom prst="diamond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16" name="Rectangle 304"/>
            <p:cNvSpPr>
              <a:spLocks noChangeArrowheads="1"/>
            </p:cNvSpPr>
            <p:nvPr/>
          </p:nvSpPr>
          <p:spPr bwMode="auto">
            <a:xfrm>
              <a:off x="4972" y="2331"/>
              <a:ext cx="209" cy="20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17" name="Oval 306"/>
            <p:cNvSpPr>
              <a:spLocks noChangeArrowheads="1"/>
            </p:cNvSpPr>
            <p:nvPr/>
          </p:nvSpPr>
          <p:spPr bwMode="auto">
            <a:xfrm>
              <a:off x="4627" y="2721"/>
              <a:ext cx="150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18" name="Oval 307"/>
            <p:cNvSpPr>
              <a:spLocks noChangeArrowheads="1"/>
            </p:cNvSpPr>
            <p:nvPr/>
          </p:nvSpPr>
          <p:spPr bwMode="auto">
            <a:xfrm>
              <a:off x="4625" y="3178"/>
              <a:ext cx="150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19" name="Oval 308"/>
            <p:cNvSpPr>
              <a:spLocks noChangeArrowheads="1"/>
            </p:cNvSpPr>
            <p:nvPr/>
          </p:nvSpPr>
          <p:spPr bwMode="auto">
            <a:xfrm>
              <a:off x="4151" y="3180"/>
              <a:ext cx="150" cy="143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0" name="Oval 309"/>
            <p:cNvSpPr>
              <a:spLocks noChangeArrowheads="1"/>
            </p:cNvSpPr>
            <p:nvPr/>
          </p:nvSpPr>
          <p:spPr bwMode="auto">
            <a:xfrm>
              <a:off x="4151" y="2720"/>
              <a:ext cx="150" cy="143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1" name="Rectangle 310"/>
            <p:cNvSpPr>
              <a:spLocks noChangeArrowheads="1"/>
            </p:cNvSpPr>
            <p:nvPr/>
          </p:nvSpPr>
          <p:spPr bwMode="auto">
            <a:xfrm>
              <a:off x="4972" y="3505"/>
              <a:ext cx="209" cy="20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2" name="Rectangle 311"/>
            <p:cNvSpPr>
              <a:spLocks noChangeArrowheads="1"/>
            </p:cNvSpPr>
            <p:nvPr/>
          </p:nvSpPr>
          <p:spPr bwMode="auto">
            <a:xfrm>
              <a:off x="3743" y="3505"/>
              <a:ext cx="210" cy="20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3" name="Rectangle 312"/>
            <p:cNvSpPr>
              <a:spLocks noChangeArrowheads="1"/>
            </p:cNvSpPr>
            <p:nvPr/>
          </p:nvSpPr>
          <p:spPr bwMode="auto">
            <a:xfrm>
              <a:off x="3743" y="2329"/>
              <a:ext cx="209" cy="20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4" name="Oval 313"/>
            <p:cNvSpPr>
              <a:spLocks noChangeArrowheads="1"/>
            </p:cNvSpPr>
            <p:nvPr/>
          </p:nvSpPr>
          <p:spPr bwMode="auto">
            <a:xfrm rot="2674470">
              <a:off x="3804" y="3472"/>
              <a:ext cx="90" cy="264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5" name="Oval 314"/>
            <p:cNvSpPr>
              <a:spLocks noChangeArrowheads="1"/>
            </p:cNvSpPr>
            <p:nvPr/>
          </p:nvSpPr>
          <p:spPr bwMode="auto">
            <a:xfrm rot="2674470">
              <a:off x="5032" y="2296"/>
              <a:ext cx="90" cy="264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6" name="Oval 315"/>
            <p:cNvSpPr>
              <a:spLocks noChangeArrowheads="1"/>
            </p:cNvSpPr>
            <p:nvPr/>
          </p:nvSpPr>
          <p:spPr bwMode="auto">
            <a:xfrm rot="8160000">
              <a:off x="3801" y="2297"/>
              <a:ext cx="91" cy="265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7" name="Oval 316"/>
            <p:cNvSpPr>
              <a:spLocks noChangeArrowheads="1"/>
            </p:cNvSpPr>
            <p:nvPr/>
          </p:nvSpPr>
          <p:spPr bwMode="auto">
            <a:xfrm rot="8160000">
              <a:off x="5030" y="3472"/>
              <a:ext cx="91" cy="264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  <p:sp>
          <p:nvSpPr>
            <p:cNvPr id="8228" name="Oval 208"/>
            <p:cNvSpPr>
              <a:spLocks noChangeArrowheads="1"/>
            </p:cNvSpPr>
            <p:nvPr/>
          </p:nvSpPr>
          <p:spPr bwMode="auto">
            <a:xfrm>
              <a:off x="4477" y="2927"/>
              <a:ext cx="690" cy="18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29" name="Oval 208"/>
            <p:cNvSpPr>
              <a:spLocks noChangeArrowheads="1"/>
            </p:cNvSpPr>
            <p:nvPr/>
          </p:nvSpPr>
          <p:spPr bwMode="auto">
            <a:xfrm>
              <a:off x="3764" y="2924"/>
              <a:ext cx="690" cy="18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0" name="Oval 209"/>
            <p:cNvSpPr>
              <a:spLocks noChangeArrowheads="1"/>
            </p:cNvSpPr>
            <p:nvPr/>
          </p:nvSpPr>
          <p:spPr bwMode="auto">
            <a:xfrm>
              <a:off x="4367" y="2344"/>
              <a:ext cx="189" cy="66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1" name="Oval 209"/>
            <p:cNvSpPr>
              <a:spLocks noChangeArrowheads="1"/>
            </p:cNvSpPr>
            <p:nvPr/>
          </p:nvSpPr>
          <p:spPr bwMode="auto">
            <a:xfrm>
              <a:off x="4367" y="3031"/>
              <a:ext cx="189" cy="660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2" name="Oval 211"/>
            <p:cNvSpPr>
              <a:spLocks noChangeArrowheads="1"/>
            </p:cNvSpPr>
            <p:nvPr/>
          </p:nvSpPr>
          <p:spPr bwMode="auto">
            <a:xfrm>
              <a:off x="4127" y="2973"/>
              <a:ext cx="330" cy="86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3" name="Oval 211"/>
            <p:cNvSpPr>
              <a:spLocks noChangeArrowheads="1"/>
            </p:cNvSpPr>
            <p:nvPr/>
          </p:nvSpPr>
          <p:spPr bwMode="auto">
            <a:xfrm>
              <a:off x="4473" y="2974"/>
              <a:ext cx="330" cy="87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4" name="Oval 212"/>
            <p:cNvSpPr>
              <a:spLocks noChangeArrowheads="1"/>
            </p:cNvSpPr>
            <p:nvPr/>
          </p:nvSpPr>
          <p:spPr bwMode="auto">
            <a:xfrm>
              <a:off x="4417" y="3027"/>
              <a:ext cx="90" cy="316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5" name="Oval 212"/>
            <p:cNvSpPr>
              <a:spLocks noChangeArrowheads="1"/>
            </p:cNvSpPr>
            <p:nvPr/>
          </p:nvSpPr>
          <p:spPr bwMode="auto">
            <a:xfrm>
              <a:off x="4419" y="2691"/>
              <a:ext cx="90" cy="316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>
                <a:ea typeface="Batang" pitchFamily="18" charset="-127"/>
              </a:endParaRPr>
            </a:p>
          </p:txBody>
        </p:sp>
        <p:sp>
          <p:nvSpPr>
            <p:cNvPr id="8236" name="Oval 326"/>
            <p:cNvSpPr>
              <a:spLocks noChangeArrowheads="1"/>
            </p:cNvSpPr>
            <p:nvPr/>
          </p:nvSpPr>
          <p:spPr bwMode="auto">
            <a:xfrm>
              <a:off x="4391" y="2944"/>
              <a:ext cx="150" cy="144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359" tIns="44679" rIns="89359" bIns="44679" anchor="ctr"/>
            <a:lstStyle/>
            <a:p>
              <a:pPr defTabSz="893763"/>
              <a:endParaRPr lang="vi-VN" sz="3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6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nimBg="1"/>
      <p:bldP spid="69645" grpId="0"/>
      <p:bldP spid="69839" grpId="0" animBg="1"/>
      <p:bldP spid="69852" grpId="0" animBg="1"/>
      <p:bldP spid="7333" grpId="0" animBg="1"/>
      <p:bldP spid="69865" grpId="0" animBg="1"/>
      <p:bldP spid="69871" grpId="0" animBg="1"/>
      <p:bldP spid="69872" grpId="0" animBg="1"/>
      <p:bldP spid="69873" grpId="0" animBg="1"/>
      <p:bldP spid="69874" grpId="0" animBg="1"/>
      <p:bldP spid="698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D1D1D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228600"/>
            <a:ext cx="6781800" cy="954088"/>
            <a:chOff x="1488" y="672"/>
            <a:chExt cx="3792" cy="751"/>
          </a:xfrm>
        </p:grpSpPr>
        <p:sp>
          <p:nvSpPr>
            <p:cNvPr id="9282" name="AutoShape 62"/>
            <p:cNvSpPr>
              <a:spLocks noChangeArrowheads="1"/>
            </p:cNvSpPr>
            <p:nvPr/>
          </p:nvSpPr>
          <p:spPr bwMode="auto">
            <a:xfrm>
              <a:off x="1488" y="672"/>
              <a:ext cx="3648" cy="720"/>
            </a:xfrm>
            <a:prstGeom prst="downArrowCallout">
              <a:avLst>
                <a:gd name="adj1" fmla="val 126667"/>
                <a:gd name="adj2" fmla="val 126667"/>
                <a:gd name="adj3" fmla="val 16667"/>
                <a:gd name="adj4" fmla="val 66667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83" name="Text Box 63"/>
            <p:cNvSpPr txBox="1">
              <a:spLocks noChangeArrowheads="1"/>
            </p:cNvSpPr>
            <p:nvPr/>
          </p:nvSpPr>
          <p:spPr bwMode="auto">
            <a:xfrm>
              <a:off x="1488" y="672"/>
              <a:ext cx="3792" cy="751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Các b</a:t>
              </a:r>
              <a:r>
                <a:rPr lang="vi-VN" sz="2800">
                  <a:solidFill>
                    <a:srgbClr val="0000FF"/>
                  </a:solidFill>
                </a:rPr>
                <a:t>ư</a:t>
              </a:r>
              <a:r>
                <a:rPr lang="en-US" sz="2800">
                  <a:solidFill>
                    <a:srgbClr val="0000FF"/>
                  </a:solidFill>
                </a:rPr>
                <a:t>ớc vẽ hình trang trí </a:t>
              </a:r>
              <a:r>
                <a:rPr lang="vi-VN" sz="2800">
                  <a:solidFill>
                    <a:srgbClr val="0000FF"/>
                  </a:solidFill>
                </a:rPr>
                <a:t>đ</a:t>
              </a:r>
              <a:r>
                <a:rPr lang="en-US" sz="2800">
                  <a:solidFill>
                    <a:srgbClr val="0000FF"/>
                  </a:solidFill>
                </a:rPr>
                <a:t>ối xứng qua trục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85800" y="1219200"/>
            <a:ext cx="4495800" cy="5486400"/>
            <a:chOff x="576" y="1836"/>
            <a:chExt cx="1446" cy="2094"/>
          </a:xfrm>
        </p:grpSpPr>
        <p:sp>
          <p:nvSpPr>
            <p:cNvPr id="9276" name="AutoShape 65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8" name="AutoShape 66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9278" name="AutoShape 67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AutoShape 68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Text Box 69"/>
            <p:cNvSpPr txBox="1">
              <a:spLocks noChangeArrowheads="1"/>
            </p:cNvSpPr>
            <p:nvPr/>
          </p:nvSpPr>
          <p:spPr bwMode="gray">
            <a:xfrm>
              <a:off x="1260" y="1836"/>
              <a:ext cx="59" cy="1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281" name="Text Box 70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3200">
                <a:solidFill>
                  <a:srgbClr val="008000"/>
                </a:solidFill>
              </a:endParaRPr>
            </a:p>
          </p:txBody>
        </p:sp>
      </p:grpSp>
      <p:sp>
        <p:nvSpPr>
          <p:cNvPr id="79943" name="AutoShape 71"/>
          <p:cNvSpPr>
            <a:spLocks noChangeArrowheads="1"/>
          </p:cNvSpPr>
          <p:nvPr/>
        </p:nvSpPr>
        <p:spPr bwMode="auto">
          <a:xfrm>
            <a:off x="7086600" y="304800"/>
            <a:ext cx="2057400" cy="1828800"/>
          </a:xfrm>
          <a:prstGeom prst="wedgeRoundRectCallout">
            <a:avLst>
              <a:gd name="adj1" fmla="val -50231"/>
              <a:gd name="adj2" fmla="val 77954"/>
              <a:gd name="adj3" fmla="val 16667"/>
            </a:avLst>
          </a:prstGeom>
          <a:solidFill>
            <a:schemeClr val="accent1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/>
              <a:t>Trang trí </a:t>
            </a:r>
            <a:r>
              <a:rPr lang="vi-VN" sz="2800"/>
              <a:t>đ</a:t>
            </a:r>
            <a:r>
              <a:rPr lang="en-US" sz="2800"/>
              <a:t>ối xứng hình tròn</a:t>
            </a:r>
          </a:p>
        </p:txBody>
      </p:sp>
      <p:pic>
        <p:nvPicPr>
          <p:cNvPr id="79944" name="Picture 2" descr="Bemu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45" name="Picture 73" descr="Picture 38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486400" y="2133600"/>
            <a:ext cx="990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685800" y="1828800"/>
            <a:ext cx="42672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700"/>
              <a:t> B</a:t>
            </a:r>
            <a:r>
              <a:rPr lang="vi-VN" sz="2700"/>
              <a:t>ư</a:t>
            </a:r>
            <a:r>
              <a:rPr lang="en-US" sz="2700"/>
              <a:t>ớc 1: Vẽ hình </a:t>
            </a:r>
            <a:r>
              <a:rPr lang="vi-VN" sz="2700"/>
              <a:t>đ</a:t>
            </a:r>
            <a:r>
              <a:rPr lang="en-US" sz="2700"/>
              <a:t>ịnh trang trí và kẻ các trục </a:t>
            </a:r>
            <a:r>
              <a:rPr lang="vi-VN" sz="2700"/>
              <a:t>đ</a:t>
            </a:r>
            <a:r>
              <a:rPr lang="en-US" sz="2700"/>
              <a:t>ối xứng.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700"/>
              <a:t>B</a:t>
            </a:r>
            <a:r>
              <a:rPr lang="vi-VN" sz="2700"/>
              <a:t>ư</a:t>
            </a:r>
            <a:r>
              <a:rPr lang="en-US" sz="2700"/>
              <a:t>ớc 2: Vẽ các mảng chính và mảng phụ.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700"/>
              <a:t> B</a:t>
            </a:r>
            <a:r>
              <a:rPr lang="vi-VN" sz="2700"/>
              <a:t>ư</a:t>
            </a:r>
            <a:r>
              <a:rPr lang="en-US" sz="2700"/>
              <a:t>ớc 3: Vẽ họa tiết phù hợp với các mảng hình.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700"/>
              <a:t> B</a:t>
            </a:r>
            <a:r>
              <a:rPr lang="vi-VN" sz="2700"/>
              <a:t>ư</a:t>
            </a:r>
            <a:r>
              <a:rPr lang="en-US" sz="2700"/>
              <a:t>ớc 4: Hoàn chỉnh hình- vẽ màu theo ý thích.</a:t>
            </a:r>
          </a:p>
        </p:txBody>
      </p:sp>
      <p:pic>
        <p:nvPicPr>
          <p:cNvPr id="79947" name="dingd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58" name="AutoShape 86"/>
          <p:cNvSpPr>
            <a:spLocks noChangeArrowheads="1"/>
          </p:cNvSpPr>
          <p:nvPr/>
        </p:nvSpPr>
        <p:spPr bwMode="auto">
          <a:xfrm>
            <a:off x="5334000" y="3124200"/>
            <a:ext cx="3505200" cy="3581400"/>
          </a:xfrm>
          <a:prstGeom prst="flowChartConnector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59" name="AutoShape 87"/>
          <p:cNvSpPr>
            <a:spLocks noChangeArrowheads="1"/>
          </p:cNvSpPr>
          <p:nvPr/>
        </p:nvSpPr>
        <p:spPr bwMode="auto">
          <a:xfrm rot="-2675464">
            <a:off x="5964238" y="3865563"/>
            <a:ext cx="2119312" cy="219075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0" name="AutoShape 88"/>
          <p:cNvSpPr>
            <a:spLocks noChangeArrowheads="1"/>
          </p:cNvSpPr>
          <p:nvPr/>
        </p:nvSpPr>
        <p:spPr bwMode="auto">
          <a:xfrm rot="-2743410">
            <a:off x="7956550" y="3321050"/>
            <a:ext cx="366713" cy="887413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1" name="AutoShape 89"/>
          <p:cNvSpPr>
            <a:spLocks noChangeArrowheads="1"/>
          </p:cNvSpPr>
          <p:nvPr/>
        </p:nvSpPr>
        <p:spPr bwMode="auto">
          <a:xfrm rot="2590292">
            <a:off x="7848600" y="5715000"/>
            <a:ext cx="395288" cy="8636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2" name="AutoShape 90"/>
          <p:cNvSpPr>
            <a:spLocks noChangeArrowheads="1"/>
          </p:cNvSpPr>
          <p:nvPr/>
        </p:nvSpPr>
        <p:spPr bwMode="auto">
          <a:xfrm rot="-2689608">
            <a:off x="5791200" y="5638800"/>
            <a:ext cx="384175" cy="860425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3" name="AutoShape 91"/>
          <p:cNvSpPr>
            <a:spLocks noChangeArrowheads="1"/>
          </p:cNvSpPr>
          <p:nvPr/>
        </p:nvSpPr>
        <p:spPr bwMode="auto">
          <a:xfrm rot="2539337">
            <a:off x="5751513" y="3444875"/>
            <a:ext cx="358775" cy="812800"/>
          </a:xfrm>
          <a:prstGeom prst="flowChartDecision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4" name="AutoShape 92"/>
          <p:cNvSpPr>
            <a:spLocks noChangeArrowheads="1"/>
          </p:cNvSpPr>
          <p:nvPr/>
        </p:nvSpPr>
        <p:spPr bwMode="auto">
          <a:xfrm rot="5400000">
            <a:off x="8308182" y="4722018"/>
            <a:ext cx="533400" cy="538163"/>
          </a:xfrm>
          <a:custGeom>
            <a:avLst/>
            <a:gdLst>
              <a:gd name="T0" fmla="*/ 163541517 w 21600"/>
              <a:gd name="T1" fmla="*/ 33824317 h 21600"/>
              <a:gd name="T2" fmla="*/ 44092717 w 21600"/>
              <a:gd name="T3" fmla="*/ 167033925 h 21600"/>
              <a:gd name="T4" fmla="*/ 163541517 w 21600"/>
              <a:gd name="T5" fmla="*/ 334067252 h 21600"/>
              <a:gd name="T6" fmla="*/ 281182795 w 21600"/>
              <a:gd name="T7" fmla="*/ 1670339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5" name="AutoShape 93"/>
          <p:cNvSpPr>
            <a:spLocks noChangeArrowheads="1"/>
          </p:cNvSpPr>
          <p:nvPr/>
        </p:nvSpPr>
        <p:spPr bwMode="auto">
          <a:xfrm>
            <a:off x="6705600" y="3124200"/>
            <a:ext cx="609600" cy="533400"/>
          </a:xfrm>
          <a:custGeom>
            <a:avLst/>
            <a:gdLst>
              <a:gd name="T0" fmla="*/ 244119763 w 21600"/>
              <a:gd name="T1" fmla="*/ 32934314 h 21600"/>
              <a:gd name="T2" fmla="*/ 65818234 w 21600"/>
              <a:gd name="T3" fmla="*/ 162637799 h 21600"/>
              <a:gd name="T4" fmla="*/ 244119763 w 21600"/>
              <a:gd name="T5" fmla="*/ 325275598 h 21600"/>
              <a:gd name="T6" fmla="*/ 419724237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6" name="AutoShape 94"/>
          <p:cNvSpPr>
            <a:spLocks noChangeArrowheads="1"/>
          </p:cNvSpPr>
          <p:nvPr/>
        </p:nvSpPr>
        <p:spPr bwMode="auto">
          <a:xfrm rot="-5055656">
            <a:off x="5257006" y="4720432"/>
            <a:ext cx="611187" cy="457200"/>
          </a:xfrm>
          <a:custGeom>
            <a:avLst/>
            <a:gdLst>
              <a:gd name="T0" fmla="*/ 246031314 w 21600"/>
              <a:gd name="T1" fmla="*/ 20740093 h 21600"/>
              <a:gd name="T2" fmla="*/ 66333544 w 21600"/>
              <a:gd name="T3" fmla="*/ 102419155 h 21600"/>
              <a:gd name="T4" fmla="*/ 246031314 w 21600"/>
              <a:gd name="T5" fmla="*/ 204838311 h 21600"/>
              <a:gd name="T6" fmla="*/ 42301085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7" name="AutoShape 95"/>
          <p:cNvSpPr>
            <a:spLocks noChangeArrowheads="1"/>
          </p:cNvSpPr>
          <p:nvPr/>
        </p:nvSpPr>
        <p:spPr bwMode="auto">
          <a:xfrm rot="10800000">
            <a:off x="6705600" y="6172200"/>
            <a:ext cx="609600" cy="488950"/>
          </a:xfrm>
          <a:custGeom>
            <a:avLst/>
            <a:gdLst>
              <a:gd name="T0" fmla="*/ 244119763 w 21600"/>
              <a:gd name="T1" fmla="*/ 25367588 h 21600"/>
              <a:gd name="T2" fmla="*/ 65818234 w 21600"/>
              <a:gd name="T3" fmla="*/ 125272521 h 21600"/>
              <a:gd name="T4" fmla="*/ 244119763 w 21600"/>
              <a:gd name="T5" fmla="*/ 250545043 h 21600"/>
              <a:gd name="T6" fmla="*/ 419724237 w 21600"/>
              <a:gd name="T7" fmla="*/ 1252725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68" name="Line 96"/>
          <p:cNvSpPr>
            <a:spLocks noChangeShapeType="1"/>
          </p:cNvSpPr>
          <p:nvPr/>
        </p:nvSpPr>
        <p:spPr bwMode="auto">
          <a:xfrm>
            <a:off x="7010400" y="3124200"/>
            <a:ext cx="0" cy="3517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69" name="Line 97"/>
          <p:cNvSpPr>
            <a:spLocks noChangeShapeType="1"/>
          </p:cNvSpPr>
          <p:nvPr/>
        </p:nvSpPr>
        <p:spPr bwMode="auto">
          <a:xfrm>
            <a:off x="5334000" y="4953000"/>
            <a:ext cx="3429000" cy="5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0" name="Line 98"/>
          <p:cNvSpPr>
            <a:spLocks noChangeShapeType="1"/>
          </p:cNvSpPr>
          <p:nvPr/>
        </p:nvSpPr>
        <p:spPr bwMode="auto">
          <a:xfrm flipH="1">
            <a:off x="5867400" y="3657600"/>
            <a:ext cx="2405063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1" name="Line 99"/>
          <p:cNvSpPr>
            <a:spLocks noChangeShapeType="1"/>
          </p:cNvSpPr>
          <p:nvPr/>
        </p:nvSpPr>
        <p:spPr bwMode="auto">
          <a:xfrm>
            <a:off x="5791200" y="3733800"/>
            <a:ext cx="2405063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73" name="AutoShape 101"/>
          <p:cNvSpPr>
            <a:spLocks noChangeArrowheads="1"/>
          </p:cNvSpPr>
          <p:nvPr/>
        </p:nvSpPr>
        <p:spPr bwMode="auto">
          <a:xfrm>
            <a:off x="6858000" y="4800600"/>
            <a:ext cx="304800" cy="304800"/>
          </a:xfrm>
          <a:prstGeom prst="flowChartConnector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4" name="Oval 102"/>
          <p:cNvSpPr>
            <a:spLocks noChangeArrowheads="1"/>
          </p:cNvSpPr>
          <p:nvPr/>
        </p:nvSpPr>
        <p:spPr bwMode="auto">
          <a:xfrm rot="5265144">
            <a:off x="6692900" y="4279900"/>
            <a:ext cx="6350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5" name="Oval 103"/>
          <p:cNvSpPr>
            <a:spLocks noChangeArrowheads="1"/>
          </p:cNvSpPr>
          <p:nvPr/>
        </p:nvSpPr>
        <p:spPr bwMode="auto">
          <a:xfrm>
            <a:off x="7162800" y="4800600"/>
            <a:ext cx="609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6" name="Oval 104"/>
          <p:cNvSpPr>
            <a:spLocks noChangeArrowheads="1"/>
          </p:cNvSpPr>
          <p:nvPr/>
        </p:nvSpPr>
        <p:spPr bwMode="auto">
          <a:xfrm rot="5400000">
            <a:off x="6705600" y="5181600"/>
            <a:ext cx="609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7" name="Oval 105"/>
          <p:cNvSpPr>
            <a:spLocks noChangeArrowheads="1"/>
          </p:cNvSpPr>
          <p:nvPr/>
        </p:nvSpPr>
        <p:spPr bwMode="auto">
          <a:xfrm>
            <a:off x="6248400" y="4800600"/>
            <a:ext cx="609600" cy="4572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8" name="AutoShape 106"/>
          <p:cNvSpPr>
            <a:spLocks noChangeArrowheads="1"/>
          </p:cNvSpPr>
          <p:nvPr/>
        </p:nvSpPr>
        <p:spPr bwMode="auto">
          <a:xfrm rot="-2250408">
            <a:off x="7467600" y="3352800"/>
            <a:ext cx="685800" cy="533400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9" name="AutoShape 107"/>
          <p:cNvSpPr>
            <a:spLocks noChangeArrowheads="1"/>
          </p:cNvSpPr>
          <p:nvPr/>
        </p:nvSpPr>
        <p:spPr bwMode="auto">
          <a:xfrm rot="18247618" flipV="1">
            <a:off x="7956550" y="3865563"/>
            <a:ext cx="762000" cy="533400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0" name="AutoShape 108"/>
          <p:cNvSpPr>
            <a:spLocks noChangeArrowheads="1"/>
          </p:cNvSpPr>
          <p:nvPr/>
        </p:nvSpPr>
        <p:spPr bwMode="auto">
          <a:xfrm rot="3159300">
            <a:off x="7952582" y="5458618"/>
            <a:ext cx="609600" cy="665163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1" name="AutoShape 109"/>
          <p:cNvSpPr>
            <a:spLocks noChangeArrowheads="1"/>
          </p:cNvSpPr>
          <p:nvPr/>
        </p:nvSpPr>
        <p:spPr bwMode="auto">
          <a:xfrm rot="2342816" flipV="1">
            <a:off x="7392988" y="6046788"/>
            <a:ext cx="752475" cy="533400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2" name="AutoShape 110"/>
          <p:cNvSpPr>
            <a:spLocks noChangeArrowheads="1"/>
          </p:cNvSpPr>
          <p:nvPr/>
        </p:nvSpPr>
        <p:spPr bwMode="auto">
          <a:xfrm rot="8658329">
            <a:off x="5946775" y="5940425"/>
            <a:ext cx="638175" cy="635000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3" name="AutoShape 111"/>
          <p:cNvSpPr>
            <a:spLocks noChangeArrowheads="1"/>
          </p:cNvSpPr>
          <p:nvPr/>
        </p:nvSpPr>
        <p:spPr bwMode="auto">
          <a:xfrm rot="7397073" flipV="1">
            <a:off x="5467350" y="5429250"/>
            <a:ext cx="627063" cy="588963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4" name="AutoShape 112"/>
          <p:cNvSpPr>
            <a:spLocks noChangeArrowheads="1"/>
          </p:cNvSpPr>
          <p:nvPr/>
        </p:nvSpPr>
        <p:spPr bwMode="auto">
          <a:xfrm rot="-7610549">
            <a:off x="5417344" y="3890169"/>
            <a:ext cx="617538" cy="590550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85" name="AutoShape 113"/>
          <p:cNvSpPr>
            <a:spLocks noChangeArrowheads="1"/>
          </p:cNvSpPr>
          <p:nvPr/>
        </p:nvSpPr>
        <p:spPr bwMode="auto">
          <a:xfrm rot="12193499" flipV="1">
            <a:off x="5864225" y="3430588"/>
            <a:ext cx="762000" cy="474662"/>
          </a:xfrm>
          <a:prstGeom prst="lightningBol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5334000" y="3124200"/>
            <a:ext cx="3505200" cy="3581400"/>
            <a:chOff x="1056" y="768"/>
            <a:chExt cx="3216" cy="3216"/>
          </a:xfrm>
        </p:grpSpPr>
        <p:sp>
          <p:nvSpPr>
            <p:cNvPr id="9253" name="AutoShape 214"/>
            <p:cNvSpPr>
              <a:spLocks noChangeArrowheads="1"/>
            </p:cNvSpPr>
            <p:nvPr/>
          </p:nvSpPr>
          <p:spPr bwMode="auto">
            <a:xfrm>
              <a:off x="1056" y="768"/>
              <a:ext cx="3216" cy="3216"/>
            </a:xfrm>
            <a:prstGeom prst="flowChartConnector">
              <a:avLst/>
            </a:prstGeom>
            <a:solidFill>
              <a:srgbClr val="66663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AutoShape 215"/>
            <p:cNvSpPr>
              <a:spLocks noChangeArrowheads="1"/>
            </p:cNvSpPr>
            <p:nvPr/>
          </p:nvSpPr>
          <p:spPr bwMode="auto">
            <a:xfrm rot="-2675464">
              <a:off x="1584" y="1248"/>
              <a:ext cx="2090" cy="2097"/>
            </a:xfrm>
            <a:prstGeom prst="plus">
              <a:avLst>
                <a:gd name="adj" fmla="val 25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AutoShape 216"/>
            <p:cNvSpPr>
              <a:spLocks noChangeArrowheads="1"/>
            </p:cNvSpPr>
            <p:nvPr/>
          </p:nvSpPr>
          <p:spPr bwMode="auto">
            <a:xfrm rot="-2743410">
              <a:off x="3493" y="908"/>
              <a:ext cx="347" cy="787"/>
            </a:xfrm>
            <a:prstGeom prst="flowChartDecisi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AutoShape 217"/>
            <p:cNvSpPr>
              <a:spLocks noChangeArrowheads="1"/>
            </p:cNvSpPr>
            <p:nvPr/>
          </p:nvSpPr>
          <p:spPr bwMode="auto">
            <a:xfrm rot="2590292">
              <a:off x="3441" y="2919"/>
              <a:ext cx="371" cy="822"/>
            </a:xfrm>
            <a:prstGeom prst="flowChartDecisi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AutoShape 218"/>
            <p:cNvSpPr>
              <a:spLocks noChangeArrowheads="1"/>
            </p:cNvSpPr>
            <p:nvPr/>
          </p:nvSpPr>
          <p:spPr bwMode="auto">
            <a:xfrm rot="-2409773">
              <a:off x="1470" y="2917"/>
              <a:ext cx="328" cy="822"/>
            </a:xfrm>
            <a:prstGeom prst="flowChartDecisi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AutoShape 219"/>
            <p:cNvSpPr>
              <a:spLocks noChangeArrowheads="1"/>
            </p:cNvSpPr>
            <p:nvPr/>
          </p:nvSpPr>
          <p:spPr bwMode="auto">
            <a:xfrm rot="2539337">
              <a:off x="1458" y="932"/>
              <a:ext cx="371" cy="760"/>
            </a:xfrm>
            <a:prstGeom prst="flowChartDecision">
              <a:avLst/>
            </a:prstGeom>
            <a:solidFill>
              <a:srgbClr val="FF505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AutoShape 220"/>
            <p:cNvSpPr>
              <a:spLocks noChangeArrowheads="1"/>
            </p:cNvSpPr>
            <p:nvPr/>
          </p:nvSpPr>
          <p:spPr bwMode="auto">
            <a:xfrm rot="-5543156">
              <a:off x="1028" y="1988"/>
              <a:ext cx="776" cy="5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91 h 21600"/>
                <a:gd name="T14" fmla="*/ 16562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AutoShape 221"/>
            <p:cNvSpPr>
              <a:spLocks noChangeArrowheads="1"/>
            </p:cNvSpPr>
            <p:nvPr/>
          </p:nvSpPr>
          <p:spPr bwMode="auto">
            <a:xfrm rot="10800000">
              <a:off x="2256" y="3408"/>
              <a:ext cx="768" cy="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4 w 21600"/>
                <a:gd name="T13" fmla="*/ 2297 h 21600"/>
                <a:gd name="T14" fmla="*/ 16566 w 21600"/>
                <a:gd name="T15" fmla="*/ 136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AutoShape 222"/>
            <p:cNvSpPr>
              <a:spLocks noChangeArrowheads="1"/>
            </p:cNvSpPr>
            <p:nvPr/>
          </p:nvSpPr>
          <p:spPr bwMode="auto">
            <a:xfrm rot="5400000">
              <a:off x="3620" y="2068"/>
              <a:ext cx="776" cy="5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91 h 21600"/>
                <a:gd name="T14" fmla="*/ 16562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Oval 223"/>
            <p:cNvSpPr>
              <a:spLocks noChangeArrowheads="1"/>
            </p:cNvSpPr>
            <p:nvPr/>
          </p:nvSpPr>
          <p:spPr bwMode="auto">
            <a:xfrm>
              <a:off x="2720" y="2104"/>
              <a:ext cx="640" cy="480"/>
            </a:xfrm>
            <a:prstGeom prst="ellipse">
              <a:avLst/>
            </a:prstGeom>
            <a:solidFill>
              <a:srgbClr val="33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Oval 224"/>
            <p:cNvSpPr>
              <a:spLocks noChangeArrowheads="1"/>
            </p:cNvSpPr>
            <p:nvPr/>
          </p:nvSpPr>
          <p:spPr bwMode="auto">
            <a:xfrm>
              <a:off x="1920" y="2104"/>
              <a:ext cx="640" cy="480"/>
            </a:xfrm>
            <a:prstGeom prst="ellipse">
              <a:avLst/>
            </a:prstGeom>
            <a:solidFill>
              <a:srgbClr val="33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Oval 225"/>
            <p:cNvSpPr>
              <a:spLocks noChangeArrowheads="1"/>
            </p:cNvSpPr>
            <p:nvPr/>
          </p:nvSpPr>
          <p:spPr bwMode="auto">
            <a:xfrm rot="5400000">
              <a:off x="2328" y="2504"/>
              <a:ext cx="624" cy="480"/>
            </a:xfrm>
            <a:prstGeom prst="ellipse">
              <a:avLst/>
            </a:prstGeom>
            <a:solidFill>
              <a:srgbClr val="33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Oval 226"/>
            <p:cNvSpPr>
              <a:spLocks noChangeArrowheads="1"/>
            </p:cNvSpPr>
            <p:nvPr/>
          </p:nvSpPr>
          <p:spPr bwMode="auto">
            <a:xfrm rot="5265144">
              <a:off x="2320" y="1688"/>
              <a:ext cx="640" cy="480"/>
            </a:xfrm>
            <a:prstGeom prst="ellipse">
              <a:avLst/>
            </a:prstGeom>
            <a:solidFill>
              <a:srgbClr val="3333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AutoShape 227"/>
            <p:cNvSpPr>
              <a:spLocks noChangeArrowheads="1"/>
            </p:cNvSpPr>
            <p:nvPr/>
          </p:nvSpPr>
          <p:spPr bwMode="auto">
            <a:xfrm>
              <a:off x="2496" y="2184"/>
              <a:ext cx="288" cy="288"/>
            </a:xfrm>
            <a:prstGeom prst="flowChartConnector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AutoShape 228"/>
            <p:cNvSpPr>
              <a:spLocks noChangeArrowheads="1"/>
            </p:cNvSpPr>
            <p:nvPr/>
          </p:nvSpPr>
          <p:spPr bwMode="auto">
            <a:xfrm rot="-2002375">
              <a:off x="3193" y="913"/>
              <a:ext cx="473" cy="399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AutoShape 229"/>
            <p:cNvSpPr>
              <a:spLocks noChangeArrowheads="1"/>
            </p:cNvSpPr>
            <p:nvPr/>
          </p:nvSpPr>
          <p:spPr bwMode="auto">
            <a:xfrm rot="17960096" flipV="1">
              <a:off x="3556" y="1306"/>
              <a:ext cx="569" cy="423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AutoShape 230"/>
            <p:cNvSpPr>
              <a:spLocks noChangeArrowheads="1"/>
            </p:cNvSpPr>
            <p:nvPr/>
          </p:nvSpPr>
          <p:spPr bwMode="auto">
            <a:xfrm rot="3406786">
              <a:off x="3540" y="2929"/>
              <a:ext cx="520" cy="454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AutoShape 231"/>
            <p:cNvSpPr>
              <a:spLocks noChangeArrowheads="1"/>
            </p:cNvSpPr>
            <p:nvPr/>
          </p:nvSpPr>
          <p:spPr bwMode="auto">
            <a:xfrm rot="1794222" flipV="1">
              <a:off x="3214" y="3351"/>
              <a:ext cx="498" cy="336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AutoShape 232"/>
            <p:cNvSpPr>
              <a:spLocks noChangeArrowheads="1"/>
            </p:cNvSpPr>
            <p:nvPr/>
          </p:nvSpPr>
          <p:spPr bwMode="auto">
            <a:xfrm rot="8658329">
              <a:off x="1641" y="3301"/>
              <a:ext cx="432" cy="486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AutoShape 233"/>
            <p:cNvSpPr>
              <a:spLocks noChangeArrowheads="1"/>
            </p:cNvSpPr>
            <p:nvPr/>
          </p:nvSpPr>
          <p:spPr bwMode="auto">
            <a:xfrm rot="6877921" flipV="1">
              <a:off x="1165" y="2888"/>
              <a:ext cx="574" cy="452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utoShape 234"/>
            <p:cNvSpPr>
              <a:spLocks noChangeArrowheads="1"/>
            </p:cNvSpPr>
            <p:nvPr/>
          </p:nvSpPr>
          <p:spPr bwMode="auto">
            <a:xfrm rot="-7610549">
              <a:off x="1229" y="1307"/>
              <a:ext cx="488" cy="420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AutoShape 235"/>
            <p:cNvSpPr>
              <a:spLocks noChangeArrowheads="1"/>
            </p:cNvSpPr>
            <p:nvPr/>
          </p:nvSpPr>
          <p:spPr bwMode="auto">
            <a:xfrm rot="12193499" flipV="1">
              <a:off x="1578" y="957"/>
              <a:ext cx="529" cy="339"/>
            </a:xfrm>
            <a:prstGeom prst="lightningBol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236"/>
            <p:cNvSpPr>
              <a:spLocks noChangeArrowheads="1"/>
            </p:cNvSpPr>
            <p:nvPr/>
          </p:nvSpPr>
          <p:spPr bwMode="auto">
            <a:xfrm>
              <a:off x="2304" y="816"/>
              <a:ext cx="776" cy="52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91 h 21600"/>
                <a:gd name="T14" fmla="*/ 16562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7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799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3792" fill="hold"/>
                                        <p:tgtEl>
                                          <p:spTgt spid="79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7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947"/>
                </p:tgtEl>
              </p:cMediaNode>
            </p:audio>
          </p:childTnLst>
        </p:cTn>
      </p:par>
    </p:tnLst>
    <p:bldLst>
      <p:bldP spid="79943" grpId="0" animBg="1"/>
      <p:bldP spid="79958" grpId="0" animBg="1"/>
      <p:bldP spid="79959" grpId="0" animBg="1"/>
      <p:bldP spid="79960" grpId="0" animBg="1"/>
      <p:bldP spid="79961" grpId="0" animBg="1"/>
      <p:bldP spid="79962" grpId="0" animBg="1"/>
      <p:bldP spid="79963" grpId="0" animBg="1"/>
      <p:bldP spid="79964" grpId="0" animBg="1"/>
      <p:bldP spid="79965" grpId="0" animBg="1"/>
      <p:bldP spid="79966" grpId="0" animBg="1"/>
      <p:bldP spid="79967" grpId="0" animBg="1"/>
      <p:bldP spid="79968" grpId="0" animBg="1"/>
      <p:bldP spid="79969" grpId="0" animBg="1"/>
      <p:bldP spid="79970" grpId="0" animBg="1"/>
      <p:bldP spid="79971" grpId="0" animBg="1"/>
      <p:bldP spid="79973" grpId="0" animBg="1"/>
      <p:bldP spid="79974" grpId="0" animBg="1"/>
      <p:bldP spid="79975" grpId="0" animBg="1"/>
      <p:bldP spid="79976" grpId="0" animBg="1"/>
      <p:bldP spid="79977" grpId="0" animBg="1"/>
      <p:bldP spid="79978" grpId="0" animBg="1"/>
      <p:bldP spid="79979" grpId="0" animBg="1"/>
      <p:bldP spid="79980" grpId="0" animBg="1"/>
      <p:bldP spid="79981" grpId="0" animBg="1"/>
      <p:bldP spid="79982" grpId="0" animBg="1"/>
      <p:bldP spid="79983" grpId="0" animBg="1"/>
      <p:bldP spid="79984" grpId="0" animBg="1"/>
      <p:bldP spid="799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rgbClr val="FF0000"/>
                </a:solidFill>
              </a:rPr>
              <a:t>Nối bước vẽ ở cột A tương ứng với hình vẽ ở cột 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743200"/>
            <a:ext cx="51054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1. </a:t>
            </a:r>
            <a:r>
              <a:rPr lang="en-US" sz="2500" smtClean="0"/>
              <a:t>Vẽ hình tròn, kẻ trục</a:t>
            </a:r>
          </a:p>
          <a:p>
            <a:pPr eaLnBrk="1" hangingPunct="1">
              <a:buFontTx/>
              <a:buNone/>
            </a:pPr>
            <a:r>
              <a:rPr lang="en-US" sz="2400" smtClean="0"/>
              <a:t>2. </a:t>
            </a:r>
            <a:r>
              <a:rPr lang="en-US" sz="2500" smtClean="0"/>
              <a:t>Vẽ mảng chính, mảng phụ</a:t>
            </a:r>
          </a:p>
          <a:p>
            <a:pPr eaLnBrk="1" hangingPunct="1">
              <a:buFontTx/>
              <a:buNone/>
            </a:pPr>
            <a:r>
              <a:rPr lang="en-US" sz="2400" smtClean="0"/>
              <a:t>3. </a:t>
            </a:r>
            <a:r>
              <a:rPr lang="en-US" sz="2500" smtClean="0"/>
              <a:t>Vẽ họa tiết phù hợp với các mảng</a:t>
            </a:r>
          </a:p>
          <a:p>
            <a:pPr eaLnBrk="1" hangingPunct="1">
              <a:buFontTx/>
              <a:buNone/>
            </a:pPr>
            <a:r>
              <a:rPr lang="en-US" sz="2400" smtClean="0"/>
              <a:t>4. </a:t>
            </a:r>
            <a:r>
              <a:rPr lang="en-US" sz="2500" smtClean="0"/>
              <a:t>Vẽ màu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1300" y="685800"/>
            <a:ext cx="0" cy="5943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915400" y="685800"/>
            <a:ext cx="0" cy="5943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" y="6629400"/>
            <a:ext cx="86868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28600" y="1016000"/>
            <a:ext cx="86868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791200" y="685800"/>
            <a:ext cx="0" cy="594360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400800" y="29464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400800" y="16002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413500" y="43434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6400800" y="57150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705100" y="749300"/>
            <a:ext cx="3810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7315200" y="736600"/>
            <a:ext cx="381000" cy="228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162800" y="2590800"/>
            <a:ext cx="1143000" cy="11430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162800" y="30861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162800" y="31623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759700" y="2565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7404100" y="27305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315200" y="27432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7162800" y="5334000"/>
            <a:ext cx="1143000" cy="11430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315200" y="325120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rot="-8049448">
            <a:off x="8020050" y="5797550"/>
            <a:ext cx="254000" cy="228600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rot="-2682209">
            <a:off x="7651750" y="6172200"/>
            <a:ext cx="228600" cy="228600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8127316">
            <a:off x="7658100" y="5372100"/>
            <a:ext cx="244475" cy="268288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 rot="2943527">
            <a:off x="7231063" y="5811837"/>
            <a:ext cx="230188" cy="220663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7391400" y="5562600"/>
            <a:ext cx="685800" cy="685800"/>
          </a:xfrm>
          <a:prstGeom prst="diamond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7391400" y="54864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7315200" y="54864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7200900" y="5918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759700" y="53086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7200900" y="3924300"/>
            <a:ext cx="1143000" cy="1143000"/>
          </a:xfrm>
          <a:prstGeom prst="flowChartConnector">
            <a:avLst/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7416800" y="4165600"/>
            <a:ext cx="685800" cy="685800"/>
          </a:xfrm>
          <a:prstGeom prst="diamond">
            <a:avLst/>
          </a:prstGeom>
          <a:solidFill>
            <a:srgbClr val="0066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rot="-8049448">
            <a:off x="8077200" y="4381500"/>
            <a:ext cx="254000" cy="228600"/>
          </a:xfrm>
          <a:prstGeom prst="rtTriangle">
            <a:avLst/>
          </a:prstGeom>
          <a:solidFill>
            <a:srgbClr val="99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-2682209">
            <a:off x="7662863" y="4784725"/>
            <a:ext cx="228600" cy="228600"/>
          </a:xfrm>
          <a:prstGeom prst="rtTriangle">
            <a:avLst/>
          </a:prstGeom>
          <a:solidFill>
            <a:srgbClr val="99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rot="8127316">
            <a:off x="7654925" y="3973513"/>
            <a:ext cx="244475" cy="268287"/>
          </a:xfrm>
          <a:prstGeom prst="rtTriangle">
            <a:avLst/>
          </a:prstGeom>
          <a:solidFill>
            <a:srgbClr val="99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2943527">
            <a:off x="7231063" y="4414837"/>
            <a:ext cx="230188" cy="220663"/>
          </a:xfrm>
          <a:prstGeom prst="rtTriangle">
            <a:avLst/>
          </a:prstGeom>
          <a:solidFill>
            <a:srgbClr val="99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7632700" y="42418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rot="-5400000">
            <a:off x="7480300" y="43942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rot="10800000" flipH="1">
            <a:off x="7632700" y="45466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rot="5276122">
            <a:off x="7802562" y="4376738"/>
            <a:ext cx="231775" cy="266700"/>
          </a:xfrm>
          <a:custGeom>
            <a:avLst/>
            <a:gdLst>
              <a:gd name="T0" fmla="*/ 13417359 w 21600"/>
              <a:gd name="T1" fmla="*/ 4116712 h 21600"/>
              <a:gd name="T2" fmla="*/ 3617461 w 21600"/>
              <a:gd name="T3" fmla="*/ 20329725 h 21600"/>
              <a:gd name="T4" fmla="*/ 13417359 w 21600"/>
              <a:gd name="T5" fmla="*/ 40659450 h 21600"/>
              <a:gd name="T6" fmla="*/ 23069083 w 21600"/>
              <a:gd name="T7" fmla="*/ 203297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7632700" y="4394200"/>
            <a:ext cx="228600" cy="228600"/>
          </a:xfrm>
          <a:prstGeom prst="flowChartConnector">
            <a:avLst/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8204200" y="4432300"/>
            <a:ext cx="152400" cy="152400"/>
          </a:xfrm>
          <a:prstGeom prst="flowChartConnector">
            <a:avLst/>
          </a:prstGeom>
          <a:solidFill>
            <a:srgbClr val="66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7200900" y="4445000"/>
            <a:ext cx="152400" cy="152400"/>
          </a:xfrm>
          <a:prstGeom prst="flowChartConnector">
            <a:avLst/>
          </a:prstGeom>
          <a:solidFill>
            <a:srgbClr val="66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AutoShape 46"/>
          <p:cNvSpPr>
            <a:spLocks noChangeArrowheads="1"/>
          </p:cNvSpPr>
          <p:nvPr/>
        </p:nvSpPr>
        <p:spPr bwMode="auto">
          <a:xfrm>
            <a:off x="7683500" y="3949700"/>
            <a:ext cx="152400" cy="152400"/>
          </a:xfrm>
          <a:prstGeom prst="flowChartConnector">
            <a:avLst/>
          </a:prstGeom>
          <a:solidFill>
            <a:srgbClr val="66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7696200" y="4889500"/>
            <a:ext cx="152400" cy="152400"/>
          </a:xfrm>
          <a:prstGeom prst="flowChartConnector">
            <a:avLst/>
          </a:prstGeom>
          <a:solidFill>
            <a:srgbClr val="66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auto">
          <a:xfrm>
            <a:off x="7188200" y="1206500"/>
            <a:ext cx="1143000" cy="11430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AutoShape 49"/>
          <p:cNvSpPr>
            <a:spLocks noChangeArrowheads="1"/>
          </p:cNvSpPr>
          <p:nvPr/>
        </p:nvSpPr>
        <p:spPr bwMode="auto">
          <a:xfrm>
            <a:off x="7404100" y="1447800"/>
            <a:ext cx="685800" cy="685800"/>
          </a:xfrm>
          <a:prstGeom prst="diamond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 rot="-8049448">
            <a:off x="8064500" y="1663700"/>
            <a:ext cx="254000" cy="228600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 rot="-2682209">
            <a:off x="7650163" y="2066925"/>
            <a:ext cx="228600" cy="228600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AutoShape 52"/>
          <p:cNvSpPr>
            <a:spLocks noChangeArrowheads="1"/>
          </p:cNvSpPr>
          <p:nvPr/>
        </p:nvSpPr>
        <p:spPr bwMode="auto">
          <a:xfrm rot="8127316">
            <a:off x="7642225" y="1255713"/>
            <a:ext cx="244475" cy="268287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AutoShape 53"/>
          <p:cNvSpPr>
            <a:spLocks noChangeArrowheads="1"/>
          </p:cNvSpPr>
          <p:nvPr/>
        </p:nvSpPr>
        <p:spPr bwMode="auto">
          <a:xfrm rot="2943527">
            <a:off x="7218363" y="1697037"/>
            <a:ext cx="230188" cy="220663"/>
          </a:xfrm>
          <a:prstGeom prst="rtTriangle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>
            <a:off x="7620000" y="15240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rot="-5400000">
            <a:off x="7467600" y="16764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 rot="10800000" flipH="1">
            <a:off x="7620000" y="1828800"/>
            <a:ext cx="228600" cy="228600"/>
          </a:xfrm>
          <a:custGeom>
            <a:avLst/>
            <a:gdLst>
              <a:gd name="T0" fmla="*/ 12873514 w 21600"/>
              <a:gd name="T1" fmla="*/ 2592514 h 21600"/>
              <a:gd name="T2" fmla="*/ 3470868 w 21600"/>
              <a:gd name="T3" fmla="*/ 12802394 h 21600"/>
              <a:gd name="T4" fmla="*/ 12873514 w 21600"/>
              <a:gd name="T5" fmla="*/ 25604789 h 21600"/>
              <a:gd name="T6" fmla="*/ 22133917 w 21600"/>
              <a:gd name="T7" fmla="*/ 12802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 rot="5276122">
            <a:off x="7789862" y="1658938"/>
            <a:ext cx="231775" cy="266700"/>
          </a:xfrm>
          <a:custGeom>
            <a:avLst/>
            <a:gdLst>
              <a:gd name="T0" fmla="*/ 13417359 w 21600"/>
              <a:gd name="T1" fmla="*/ 4116712 h 21600"/>
              <a:gd name="T2" fmla="*/ 3617461 w 21600"/>
              <a:gd name="T3" fmla="*/ 20329725 h 21600"/>
              <a:gd name="T4" fmla="*/ 13417359 w 21600"/>
              <a:gd name="T5" fmla="*/ 40659450 h 21600"/>
              <a:gd name="T6" fmla="*/ 23069083 w 21600"/>
              <a:gd name="T7" fmla="*/ 203297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7620000" y="1676400"/>
            <a:ext cx="228600" cy="2286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AutoShape 59"/>
          <p:cNvSpPr>
            <a:spLocks noChangeArrowheads="1"/>
          </p:cNvSpPr>
          <p:nvPr/>
        </p:nvSpPr>
        <p:spPr bwMode="auto">
          <a:xfrm>
            <a:off x="8166100" y="1727200"/>
            <a:ext cx="152400" cy="1524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>
            <a:off x="7188200" y="1727200"/>
            <a:ext cx="152400" cy="1524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AutoShape 61"/>
          <p:cNvSpPr>
            <a:spLocks noChangeArrowheads="1"/>
          </p:cNvSpPr>
          <p:nvPr/>
        </p:nvSpPr>
        <p:spPr bwMode="auto">
          <a:xfrm>
            <a:off x="7658100" y="1238250"/>
            <a:ext cx="152400" cy="1524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AutoShape 62"/>
          <p:cNvSpPr>
            <a:spLocks noChangeArrowheads="1"/>
          </p:cNvSpPr>
          <p:nvPr/>
        </p:nvSpPr>
        <p:spPr bwMode="auto">
          <a:xfrm>
            <a:off x="7683500" y="2165350"/>
            <a:ext cx="152400" cy="152400"/>
          </a:xfrm>
          <a:prstGeom prst="flowChartConnector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>
            <a:off x="7169150" y="180975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7734300" y="1200150"/>
            <a:ext cx="1905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H="1">
            <a:off x="7391400" y="13716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7315200" y="1371600"/>
            <a:ext cx="838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3" name="Line 67"/>
          <p:cNvSpPr>
            <a:spLocks noChangeShapeType="1"/>
          </p:cNvSpPr>
          <p:nvPr/>
        </p:nvSpPr>
        <p:spPr bwMode="auto">
          <a:xfrm>
            <a:off x="3581400" y="2971800"/>
            <a:ext cx="2819400" cy="152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84" name="Line 68"/>
          <p:cNvSpPr>
            <a:spLocks noChangeShapeType="1"/>
          </p:cNvSpPr>
          <p:nvPr/>
        </p:nvSpPr>
        <p:spPr bwMode="auto">
          <a:xfrm>
            <a:off x="4343400" y="3581400"/>
            <a:ext cx="914400" cy="152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85" name="Line 69"/>
          <p:cNvSpPr>
            <a:spLocks noChangeShapeType="1"/>
          </p:cNvSpPr>
          <p:nvPr/>
        </p:nvSpPr>
        <p:spPr bwMode="auto">
          <a:xfrm>
            <a:off x="5257800" y="3733800"/>
            <a:ext cx="1143000" cy="2133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86" name="Line 70"/>
          <p:cNvSpPr>
            <a:spLocks noChangeShapeType="1"/>
          </p:cNvSpPr>
          <p:nvPr/>
        </p:nvSpPr>
        <p:spPr bwMode="auto">
          <a:xfrm flipV="1">
            <a:off x="5257800" y="1905000"/>
            <a:ext cx="1447800" cy="2133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87" name="Line 71"/>
          <p:cNvSpPr>
            <a:spLocks noChangeShapeType="1"/>
          </p:cNvSpPr>
          <p:nvPr/>
        </p:nvSpPr>
        <p:spPr bwMode="auto">
          <a:xfrm>
            <a:off x="1828800" y="4343400"/>
            <a:ext cx="4572000" cy="2286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312" name="Picture 73" descr="Smile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1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3" name="Picture 74" descr="Smiley-06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2025" y="0"/>
            <a:ext cx="561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2" name="j0218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3" name="j0218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4" name="j0218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95" name="j0218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86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5" fill="hold"/>
                                        <p:tgtEl>
                                          <p:spTgt spid="86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45" fill="hold"/>
                                        <p:tgtEl>
                                          <p:spTgt spid="86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745" fill="hold"/>
                                        <p:tgtEl>
                                          <p:spTgt spid="86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92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93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94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95"/>
                </p:tgtEl>
              </p:cMediaNode>
            </p:audio>
          </p:childTnLst>
        </p:cTn>
      </p:par>
    </p:tnLst>
    <p:bldLst>
      <p:bldP spid="86083" grpId="0" animBg="1"/>
      <p:bldP spid="86084" grpId="0" animBg="1"/>
      <p:bldP spid="86085" grpId="0" animBg="1"/>
      <p:bldP spid="86086" grpId="0" animBg="1"/>
      <p:bldP spid="860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1371600" y="5791200"/>
            <a:ext cx="6324600" cy="685800"/>
          </a:xfrm>
          <a:prstGeom prst="flowChartTerminator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/>
              <a:t>MỘT SỐ BÀI VẼ SAI QUY CÁCH</a:t>
            </a:r>
          </a:p>
        </p:txBody>
      </p:sp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457200" y="609600"/>
          <a:ext cx="3810000" cy="3670300"/>
        </p:xfrm>
        <a:graphic>
          <a:graphicData uri="http://schemas.openxmlformats.org/presentationml/2006/ole">
            <p:oleObj spid="_x0000_s2050" name="CorelDRAW" r:id="rId3" imgW="2633424" imgH="2601754" progId="CorelDRAW.Graphic.12">
              <p:embed/>
            </p:oleObj>
          </a:graphicData>
        </a:graphic>
      </p:graphicFrame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1905000" y="4648200"/>
            <a:ext cx="685800" cy="381000"/>
          </a:xfrm>
          <a:prstGeom prst="bevel">
            <a:avLst>
              <a:gd name="adj" fmla="val 12500"/>
            </a:avLst>
          </a:prstGeom>
          <a:solidFill>
            <a:srgbClr val="A9F5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H - 1</a:t>
            </a:r>
          </a:p>
        </p:txBody>
      </p:sp>
      <p:pic>
        <p:nvPicPr>
          <p:cNvPr id="82953" name="Picture 9" descr="Picture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09600"/>
            <a:ext cx="36576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6553200" y="4648200"/>
            <a:ext cx="838200" cy="381000"/>
          </a:xfrm>
          <a:prstGeom prst="bevel">
            <a:avLst>
              <a:gd name="adj" fmla="val 12500"/>
            </a:avLst>
          </a:prstGeom>
          <a:solidFill>
            <a:srgbClr val="A9F5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H - 2</a:t>
            </a:r>
          </a:p>
        </p:txBody>
      </p:sp>
      <p:pic>
        <p:nvPicPr>
          <p:cNvPr id="2055" name="Picture 11" descr="Wobble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71850" y="337185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Wobble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57850" y="337185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  <p:bldP spid="829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B3FF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762000" y="6019800"/>
            <a:ext cx="7467600" cy="609600"/>
          </a:xfrm>
          <a:prstGeom prst="flowChartTerminator">
            <a:avLst/>
          </a:prstGeom>
          <a:gradFill rotWithShape="1">
            <a:gsLst>
              <a:gs pos="0">
                <a:srgbClr val="0066FF"/>
              </a:gs>
              <a:gs pos="100000">
                <a:srgbClr val="D1D1D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/>
              <a:t>MỘT SỐ BÀI VẼ ĐẸP CỦA HỌC SINH</a:t>
            </a:r>
          </a:p>
        </p:txBody>
      </p:sp>
      <p:pic>
        <p:nvPicPr>
          <p:cNvPr id="3077" name="Picture 180" descr="Wobble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371850" y="337185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1" descr="Wobble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57850" y="3371850"/>
            <a:ext cx="685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87" name="Picture 219" descr="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2339975" cy="23288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4188" name="Picture 220" descr="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81000"/>
            <a:ext cx="2339975" cy="23129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84189" name="Object 221"/>
          <p:cNvGraphicFramePr>
            <a:graphicFrameLocks noChangeAspect="1"/>
          </p:cNvGraphicFramePr>
          <p:nvPr/>
        </p:nvGraphicFramePr>
        <p:xfrm>
          <a:off x="1600200" y="3124200"/>
          <a:ext cx="2408238" cy="2438400"/>
        </p:xfrm>
        <a:graphic>
          <a:graphicData uri="http://schemas.openxmlformats.org/presentationml/2006/ole">
            <p:oleObj spid="_x0000_s3074" name="PHOTO-PAINT" r:id="rId6" imgW="1473016" imgH="1434921" progId="CorelPHOTOPAINT.Image.13">
              <p:embed/>
            </p:oleObj>
          </a:graphicData>
        </a:graphic>
      </p:graphicFrame>
      <p:pic>
        <p:nvPicPr>
          <p:cNvPr id="84190" name="Picture 222" descr="hinh tron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124200"/>
            <a:ext cx="24384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191" name="Picture 223" descr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81000"/>
            <a:ext cx="2286000" cy="22320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DE2D7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EEEE8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DE2D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EEEE8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2">
    <a:dk1>
      <a:srgbClr val="000000"/>
    </a:dk1>
    <a:lt1>
      <a:srgbClr val="FDE2D7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FEEEE8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342</Words>
  <Application>Microsoft Office PowerPoint</Application>
  <PresentationFormat>On-screen Show (4:3)</PresentationFormat>
  <Paragraphs>44</Paragraphs>
  <Slides>9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Tahoma</vt:lpstr>
      <vt:lpstr>Batang</vt:lpstr>
      <vt:lpstr>Wingdings</vt:lpstr>
      <vt:lpstr>Default Design</vt:lpstr>
      <vt:lpstr>CorelDRAW 12.0 Graphic</vt:lpstr>
      <vt:lpstr>Corel PHOTO-PAINT X3 Image</vt:lpstr>
      <vt:lpstr>Slide 1</vt:lpstr>
      <vt:lpstr>Slide 2</vt:lpstr>
      <vt:lpstr>Slide 3</vt:lpstr>
      <vt:lpstr>Slide 4</vt:lpstr>
      <vt:lpstr>Slide 5</vt:lpstr>
      <vt:lpstr>Slide 6</vt:lpstr>
      <vt:lpstr>Nối bước vẽ ở cột A tương ứng với hình vẽ ở cột B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198</cp:revision>
  <dcterms:created xsi:type="dcterms:W3CDTF">2010-05-08T04:14:54Z</dcterms:created>
  <dcterms:modified xsi:type="dcterms:W3CDTF">2016-06-30T02:42:16Z</dcterms:modified>
</cp:coreProperties>
</file>